
<file path=[Content_Types].xml><?xml version="1.0" encoding="utf-8"?>
<Types xmlns="http://schemas.openxmlformats.org/package/2006/content-types">
  <Default Extension="jfif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3" r:id="rId6"/>
    <p:sldId id="261" r:id="rId7"/>
    <p:sldId id="262" r:id="rId8"/>
    <p:sldId id="285" r:id="rId9"/>
    <p:sldId id="263" r:id="rId10"/>
    <p:sldId id="28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84" r:id="rId24"/>
    <p:sldId id="277" r:id="rId25"/>
    <p:sldId id="278" r:id="rId26"/>
    <p:sldId id="287" r:id="rId27"/>
    <p:sldId id="288" r:id="rId28"/>
    <p:sldId id="293" r:id="rId29"/>
    <p:sldId id="294" r:id="rId30"/>
    <p:sldId id="291" r:id="rId31"/>
    <p:sldId id="292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 L Parasuram" initials="TLP" lastIdx="1" clrIdx="0">
    <p:extLst>
      <p:ext uri="{19B8F6BF-5375-455C-9EA6-DF929625EA0E}">
        <p15:presenceInfo xmlns:p15="http://schemas.microsoft.com/office/powerpoint/2012/main" userId="d15f41af66375b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50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8T15:45:07.193" idx="1">
    <p:pos x="455" y="196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3A45-CADC-46CC-8703-9E9304BCE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4B221-0202-4528-9C34-DFF5B8D49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2500-959E-4081-8A63-0CBCF39E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D93A0-4EE4-4714-A29B-D592D62F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12E0-B024-4D0C-872E-72ABC9A6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1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1E12-67B7-4FF2-A7FD-F4CC4F7E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4C6CC-85C8-4B9A-B5E1-691190E63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3011-83D4-47FC-B2B6-E299BB1F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315A-EDB2-439B-8447-353408BF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F5E2-9DC5-471E-A076-F1A4F2A4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86EC9-E531-4925-B27D-F2D51DAAB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6A082-500C-4677-A7FD-39B87B15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EF9B0-3F76-4D0A-8B45-53563CA6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1362C-D779-4E84-A2F7-64F6C638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2F3A-DD89-472D-99D8-EE499CC5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AF90-1933-49E4-A946-C624D22A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9969-7C16-4813-8164-B35EC757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1FF30-975B-47BE-A689-7C31D29E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12C3-48BE-4197-AEA7-158EFDD4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A1D6-AC36-43CB-A8A8-DF54B9FD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1D63-A82E-4D12-B8F8-8153531A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B1E0C-46C5-42FD-978F-FA69E84C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371E-A498-4EA7-B928-96D21449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5EAD-6260-4F90-A370-9AC172F9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C82EF-8BA3-4D80-9D5F-6EA9B567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9CAE-2DA9-4C2B-81E0-B9C3405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84D4-C9B6-4772-B092-8A2E15420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B6467-A388-4064-8D7E-75BE8B6EE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0376E-5246-4CA1-9513-6C52B8F2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B1917-B64A-44F2-9A46-8F074C0F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F510B-123B-4394-A02E-239BAC4F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A50A-661F-4899-9C35-40F19952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44531-19D0-4C39-BC07-92D41D40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6458-385A-4799-B871-F9197D40D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0A74-65C4-4053-99B2-D5515B61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0B7C9-987F-41A6-A8A4-E2901B40E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82532-A271-43B8-8C9C-5E818BB8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B5482-994F-4350-8351-2894CE4F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97C70-5A38-4933-A743-A2D4C807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C18-868D-458F-9DE7-18A244D5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5309B-33AD-49CE-8888-8506A131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0CBDF-2D72-4867-8C1F-B94B3FB2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3AFBF-B0B3-4DD4-B18B-D1D219F6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7C5A4-5B2E-494B-A877-BA69D106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89E54-FFA7-4FDC-8D5A-95DF035B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B9084-8ED9-4087-9ABF-4963A54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1C6F-9260-42A4-B3D9-1DA4C4BD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0824-2215-4A12-84AB-E83239A31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5B5A-B1A7-48FA-9FD2-279670A9F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7A800-BB1E-4818-B6EE-15DB3A67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B5DF0-E75A-4649-82B6-4C6D17A6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C31F4-947D-426A-B83A-C4055E71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64F5-7886-45DB-B15C-AAD723E9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1DBB7-0A42-4929-94C2-62E11F49E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87EDC-0715-4B0F-8129-CB4CF63D4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F129F-E934-4CB7-8028-670F421C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15FB0-D7D0-4633-BC13-B1EAF7F8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06BB9-1021-4D46-A68E-03FD3B8C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041D4-12F9-47F0-A073-A15EFA52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6759-0830-4901-B4F2-142A1F04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7CF7-E210-4B86-AF32-06C7D858F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3671-CBC8-48EA-849A-EFF0F27818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D0105-3B3B-4DD5-A2C2-E65A7CBC7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6884-6479-44D2-A54F-DE2FAECB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6FE75-94EC-4E06-A80B-DF3E263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7" Type="http://schemas.openxmlformats.org/officeDocument/2006/relationships/image" Target="../media/image32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fif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f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B5F9-61D0-4484-B6AD-F6496E6D0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4321"/>
            <a:ext cx="9144000" cy="7756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C000"/>
                </a:solidFill>
              </a:rPr>
              <a:t>PoLLaan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Kailaan</a:t>
            </a:r>
            <a:r>
              <a:rPr lang="en-US" sz="4000" b="1" dirty="0">
                <a:solidFill>
                  <a:srgbClr val="00B050"/>
                </a:solidFill>
              </a:rPr>
              <a:t> (</a:t>
            </a:r>
            <a:r>
              <a:rPr lang="en-US" sz="4000" b="1" dirty="0" err="1">
                <a:solidFill>
                  <a:srgbClr val="00B050"/>
                </a:solidFill>
              </a:rPr>
              <a:t>KailoKesur</a:t>
            </a:r>
            <a:r>
              <a:rPr lang="en-US" sz="4000" b="1" dirty="0">
                <a:solidFill>
                  <a:srgbClr val="00B050"/>
                </a:solidFill>
              </a:rPr>
              <a:t>)</a:t>
            </a:r>
            <a:r>
              <a:rPr lang="en-US" sz="4000" dirty="0"/>
              <a:t> – </a:t>
            </a:r>
            <a:r>
              <a:rPr lang="en-US" sz="4000" b="1" dirty="0" err="1">
                <a:solidFill>
                  <a:srgbClr val="92D050"/>
                </a:solidFill>
              </a:rPr>
              <a:t>Jhaad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hovDengo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89D82-B861-4099-8E32-3C04C3BC8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75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Fruits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Vegetables</a:t>
            </a:r>
            <a:r>
              <a:rPr lang="en-US" dirty="0"/>
              <a:t> – </a:t>
            </a:r>
            <a:r>
              <a:rPr lang="en-US" b="1" dirty="0">
                <a:solidFill>
                  <a:srgbClr val="92D050"/>
                </a:solidFill>
              </a:rPr>
              <a:t>Growing plants</a:t>
            </a:r>
          </a:p>
          <a:p>
            <a:r>
              <a:rPr lang="en-US" b="1" dirty="0">
                <a:solidFill>
                  <a:srgbClr val="92D050"/>
                </a:solidFill>
              </a:rPr>
              <a:t>By Kamini Parasurama</a:t>
            </a:r>
          </a:p>
        </p:txBody>
      </p:sp>
    </p:spTree>
    <p:extLst>
      <p:ext uri="{BB962C8B-B14F-4D97-AF65-F5344CB8AC3E}">
        <p14:creationId xmlns:p14="http://schemas.microsoft.com/office/powerpoint/2010/main" val="330813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3276-F797-4CDA-AB9F-918CD480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63" y="0"/>
            <a:ext cx="3320737" cy="6766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 err="1"/>
              <a:t>daDim</a:t>
            </a:r>
            <a:r>
              <a:rPr lang="en-US" sz="4400" dirty="0"/>
              <a:t> </a:t>
            </a:r>
            <a:r>
              <a:rPr lang="en-US" sz="4400" dirty="0" err="1"/>
              <a:t>PoLLo</a:t>
            </a:r>
            <a:endParaRPr lang="en-US" sz="4400" dirty="0"/>
          </a:p>
        </p:txBody>
      </p:sp>
      <p:pic>
        <p:nvPicPr>
          <p:cNvPr id="8" name="Picture 7" descr="A close up of a fruit&#10;&#10;Description automatically generated">
            <a:extLst>
              <a:ext uri="{FF2B5EF4-FFF2-40B4-BE49-F238E27FC236}">
                <a16:creationId xmlns:a16="http://schemas.microsoft.com/office/drawing/2014/main" id="{51EE9832-32BE-4824-B5D3-04F64B2C4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8057"/>
          <a:stretch/>
        </p:blipFill>
        <p:spPr>
          <a:xfrm>
            <a:off x="20" y="10"/>
            <a:ext cx="3588043" cy="53035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ABDCD-5960-4BFB-979B-4F7BECCEE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7920" y="538479"/>
            <a:ext cx="8179783" cy="9328191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tu</a:t>
            </a:r>
            <a:r>
              <a:rPr lang="en-US" sz="8000" dirty="0"/>
              <a:t> </a:t>
            </a:r>
            <a:r>
              <a:rPr lang="en-US" sz="8000" dirty="0" err="1"/>
              <a:t>kaay</a:t>
            </a:r>
            <a:r>
              <a:rPr lang="en-US" sz="8000" dirty="0"/>
              <a:t> </a:t>
            </a:r>
            <a:r>
              <a:rPr lang="en-US" sz="8000" dirty="0" err="1"/>
              <a:t>saartE</a:t>
            </a:r>
            <a:r>
              <a:rPr lang="en-US" sz="8000" dirty="0"/>
              <a:t>/</a:t>
            </a:r>
            <a:r>
              <a:rPr lang="en-US" sz="8000" dirty="0" err="1"/>
              <a:t>saariyo</a:t>
            </a:r>
            <a:r>
              <a:rPr lang="en-US" sz="8000" dirty="0"/>
              <a:t>? ( What do you see?)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/>
              <a:t>mii </a:t>
            </a: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SaartE</a:t>
            </a:r>
            <a:r>
              <a:rPr lang="en-US" sz="8000" dirty="0"/>
              <a:t>/</a:t>
            </a:r>
            <a:r>
              <a:rPr lang="en-US" sz="8000" dirty="0" err="1"/>
              <a:t>Saariyo</a:t>
            </a:r>
            <a:r>
              <a:rPr lang="en-US" sz="8000" dirty="0"/>
              <a:t> ( I see a pomegranate)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poLLlo</a:t>
            </a:r>
            <a:r>
              <a:rPr lang="en-US" sz="8000" dirty="0"/>
              <a:t> </a:t>
            </a:r>
            <a:r>
              <a:rPr lang="en-US" sz="8000" dirty="0" err="1"/>
              <a:t>kollEd</a:t>
            </a:r>
            <a:r>
              <a:rPr lang="en-US" sz="8000" dirty="0"/>
              <a:t>/</a:t>
            </a:r>
            <a:r>
              <a:rPr lang="en-US" sz="8000" dirty="0" err="1"/>
              <a:t>kOT</a:t>
            </a:r>
            <a:r>
              <a:rPr lang="en-US" sz="8000" dirty="0"/>
              <a:t> </a:t>
            </a:r>
            <a:r>
              <a:rPr lang="en-US" sz="8000" dirty="0" err="1"/>
              <a:t>SEtE</a:t>
            </a:r>
            <a:r>
              <a:rPr lang="en-US" sz="8000" dirty="0"/>
              <a:t>? ( where is pomegranate?)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, </a:t>
            </a:r>
            <a:r>
              <a:rPr lang="en-US" sz="8000" dirty="0" err="1"/>
              <a:t>poLLaan</a:t>
            </a:r>
            <a:r>
              <a:rPr lang="en-US" sz="8000" dirty="0"/>
              <a:t> </a:t>
            </a:r>
            <a:r>
              <a:rPr lang="en-US" sz="8000" dirty="0" err="1"/>
              <a:t>teTTaam</a:t>
            </a:r>
            <a:r>
              <a:rPr lang="en-US" sz="8000" dirty="0"/>
              <a:t> (Fruits Plate) </a:t>
            </a:r>
            <a:r>
              <a:rPr lang="en-US" sz="8000" dirty="0" err="1"/>
              <a:t>sE.</a:t>
            </a:r>
            <a:r>
              <a:rPr lang="en-US" sz="8000" dirty="0"/>
              <a:t> (pomegranate is on the fruit plate)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/>
              <a:t> </a:t>
            </a: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poLLaan</a:t>
            </a:r>
            <a:r>
              <a:rPr lang="en-US" sz="8000" dirty="0"/>
              <a:t> </a:t>
            </a:r>
            <a:r>
              <a:rPr lang="en-US" sz="8000" dirty="0" err="1"/>
              <a:t>tETtaam</a:t>
            </a:r>
            <a:r>
              <a:rPr lang="en-US" sz="8000" dirty="0"/>
              <a:t> </a:t>
            </a:r>
            <a:r>
              <a:rPr lang="en-US" sz="8000" dirty="0" err="1"/>
              <a:t>KOn</a:t>
            </a:r>
            <a:r>
              <a:rPr lang="en-US" sz="8000" dirty="0"/>
              <a:t> </a:t>
            </a:r>
            <a:r>
              <a:rPr lang="en-US" sz="8000" dirty="0" err="1"/>
              <a:t>thoveyO</a:t>
            </a:r>
            <a:r>
              <a:rPr lang="en-US" sz="8000" dirty="0"/>
              <a:t>? ( who put pomegranate on the fruit plate)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Dhadim</a:t>
            </a:r>
            <a:r>
              <a:rPr lang="en-US" sz="8000" dirty="0"/>
              <a:t> pollo, </a:t>
            </a:r>
            <a:r>
              <a:rPr lang="en-US" sz="8000" dirty="0" err="1"/>
              <a:t>poLLaaan</a:t>
            </a:r>
            <a:r>
              <a:rPr lang="en-US" sz="8000" dirty="0"/>
              <a:t> </a:t>
            </a:r>
            <a:r>
              <a:rPr lang="en-US" sz="8000" dirty="0" err="1"/>
              <a:t>teTTaam</a:t>
            </a:r>
            <a:r>
              <a:rPr lang="en-US" sz="8000" dirty="0"/>
              <a:t> Bo </a:t>
            </a:r>
            <a:r>
              <a:rPr lang="en-US" sz="8000" dirty="0" err="1"/>
              <a:t>thoveyo</a:t>
            </a:r>
            <a:r>
              <a:rPr lang="en-US" sz="8000" dirty="0"/>
              <a:t>  ( </a:t>
            </a:r>
            <a:r>
              <a:rPr lang="en-US" sz="8000" dirty="0" err="1"/>
              <a:t>Bho</a:t>
            </a:r>
            <a:r>
              <a:rPr lang="en-US" sz="8000" dirty="0"/>
              <a:t> put mango on the fruit plate)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/>
              <a:t>Thu </a:t>
            </a:r>
            <a:r>
              <a:rPr lang="en-US" sz="8000" dirty="0" err="1"/>
              <a:t>kago</a:t>
            </a:r>
            <a:r>
              <a:rPr lang="en-US" sz="8000" dirty="0"/>
              <a:t> </a:t>
            </a:r>
            <a:r>
              <a:rPr lang="en-US" sz="8000" dirty="0" err="1"/>
              <a:t>Dhadim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Saartey</a:t>
            </a:r>
            <a:r>
              <a:rPr lang="en-US" sz="8000" dirty="0"/>
              <a:t>? ( Why do you look at pomegranate)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Mii</a:t>
            </a:r>
            <a:r>
              <a:rPr lang="en-US" sz="8000" dirty="0"/>
              <a:t> </a:t>
            </a: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khaatho</a:t>
            </a:r>
            <a:r>
              <a:rPr lang="en-US" sz="8000" dirty="0"/>
              <a:t> </a:t>
            </a:r>
            <a:r>
              <a:rPr lang="en-US" sz="8000" dirty="0" err="1"/>
              <a:t>kucci</a:t>
            </a:r>
            <a:r>
              <a:rPr lang="en-US" sz="8000" dirty="0"/>
              <a:t> </a:t>
            </a:r>
            <a:r>
              <a:rPr lang="en-US" sz="8000" dirty="0" err="1"/>
              <a:t>saarthE</a:t>
            </a:r>
            <a:r>
              <a:rPr lang="en-US" sz="8000" dirty="0"/>
              <a:t>  ( I want to eat pomegranate. That is why looking)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Thogo</a:t>
            </a:r>
            <a:r>
              <a:rPr lang="en-US" sz="8000" dirty="0"/>
              <a:t> </a:t>
            </a:r>
            <a:r>
              <a:rPr lang="en-US" sz="8000" dirty="0" err="1"/>
              <a:t>atto</a:t>
            </a:r>
            <a:r>
              <a:rPr lang="en-US" sz="8000" dirty="0"/>
              <a:t> </a:t>
            </a:r>
            <a:r>
              <a:rPr lang="en-US" sz="8000" dirty="0" err="1"/>
              <a:t>bhuukh</a:t>
            </a:r>
            <a:r>
              <a:rPr lang="en-US" sz="8000" dirty="0"/>
              <a:t> </a:t>
            </a:r>
            <a:r>
              <a:rPr lang="en-US" sz="8000" dirty="0" err="1"/>
              <a:t>kerariyo</a:t>
            </a:r>
            <a:r>
              <a:rPr lang="en-US" sz="8000" dirty="0"/>
              <a:t> </a:t>
            </a:r>
            <a:r>
              <a:rPr lang="en-US" sz="8000" dirty="0" err="1"/>
              <a:t>ya</a:t>
            </a:r>
            <a:r>
              <a:rPr lang="en-US" sz="8000" dirty="0"/>
              <a:t>? ( Are you hungry now?)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/>
              <a:t>mogo </a:t>
            </a:r>
            <a:r>
              <a:rPr lang="en-US" sz="8000" dirty="0" err="1"/>
              <a:t>atto</a:t>
            </a:r>
            <a:r>
              <a:rPr lang="en-US" sz="8000" dirty="0"/>
              <a:t> </a:t>
            </a:r>
            <a:r>
              <a:rPr lang="en-US" sz="8000" dirty="0" err="1"/>
              <a:t>bhuukh</a:t>
            </a:r>
            <a:r>
              <a:rPr lang="en-US" sz="8000" dirty="0"/>
              <a:t> </a:t>
            </a:r>
            <a:r>
              <a:rPr lang="en-US" sz="8000" dirty="0" err="1"/>
              <a:t>kerariyo</a:t>
            </a:r>
            <a:r>
              <a:rPr lang="en-US" sz="8000" dirty="0"/>
              <a:t> ( I am hungry now)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piKki</a:t>
            </a:r>
            <a:r>
              <a:rPr lang="en-US" sz="8000" dirty="0"/>
              <a:t> </a:t>
            </a:r>
            <a:r>
              <a:rPr lang="en-US" sz="8000" dirty="0" err="1"/>
              <a:t>sEyaa</a:t>
            </a:r>
            <a:r>
              <a:rPr lang="en-US" sz="8000" dirty="0"/>
              <a:t>? ( Is the pomegranate ripe?)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pikki</a:t>
            </a:r>
            <a:r>
              <a:rPr lang="en-US" sz="8000" dirty="0"/>
              <a:t> </a:t>
            </a:r>
            <a:r>
              <a:rPr lang="en-US" sz="8000" dirty="0" err="1"/>
              <a:t>sEy</a:t>
            </a:r>
            <a:r>
              <a:rPr lang="en-US" sz="8000" dirty="0"/>
              <a:t> ( Yes, pomegranate is ripe)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tu</a:t>
            </a:r>
            <a:r>
              <a:rPr lang="en-US" sz="8000" dirty="0"/>
              <a:t> </a:t>
            </a:r>
            <a:r>
              <a:rPr lang="en-US" sz="8000" dirty="0" err="1"/>
              <a:t>onTe</a:t>
            </a:r>
            <a:r>
              <a:rPr lang="en-US" sz="8000" dirty="0"/>
              <a:t> </a:t>
            </a:r>
            <a:r>
              <a:rPr lang="en-US" sz="8000" dirty="0" err="1"/>
              <a:t>Dhadim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khaLLi</a:t>
            </a:r>
            <a:r>
              <a:rPr lang="en-US" sz="8000" dirty="0"/>
              <a:t> kadi, sol , </a:t>
            </a:r>
            <a:r>
              <a:rPr lang="en-US" sz="8000" dirty="0" err="1"/>
              <a:t>vittu</a:t>
            </a:r>
            <a:r>
              <a:rPr lang="en-US" sz="8000" dirty="0"/>
              <a:t> </a:t>
            </a:r>
            <a:r>
              <a:rPr lang="en-US" sz="8000" dirty="0" err="1"/>
              <a:t>heDi</a:t>
            </a:r>
            <a:r>
              <a:rPr lang="en-US" sz="8000" dirty="0"/>
              <a:t> Kha ( You take one pomegranate, cut, peel the kernels and eat)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/>
              <a:t>mii </a:t>
            </a:r>
            <a:r>
              <a:rPr lang="en-US" sz="8000" dirty="0" err="1"/>
              <a:t>onTe</a:t>
            </a:r>
            <a:r>
              <a:rPr lang="en-US" sz="8000" dirty="0"/>
              <a:t> </a:t>
            </a: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khalli</a:t>
            </a:r>
            <a:r>
              <a:rPr lang="en-US" sz="8000" dirty="0"/>
              <a:t> kadi soli </a:t>
            </a:r>
            <a:r>
              <a:rPr lang="en-US" sz="8000" dirty="0" err="1"/>
              <a:t>vittu</a:t>
            </a:r>
            <a:r>
              <a:rPr lang="en-US" sz="8000" dirty="0"/>
              <a:t> </a:t>
            </a:r>
            <a:r>
              <a:rPr lang="en-US" sz="8000" dirty="0" err="1"/>
              <a:t>heDi</a:t>
            </a:r>
            <a:r>
              <a:rPr lang="en-US" sz="8000" dirty="0"/>
              <a:t>  </a:t>
            </a:r>
            <a:r>
              <a:rPr lang="en-US" sz="8000" dirty="0" err="1"/>
              <a:t>khavus</a:t>
            </a:r>
            <a:r>
              <a:rPr lang="en-US" sz="8000" dirty="0"/>
              <a:t> ( I will take one pomegranate, cut , peel the kernels and eat)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guLLe</a:t>
            </a:r>
            <a:r>
              <a:rPr lang="en-US" sz="8000" dirty="0"/>
              <a:t> </a:t>
            </a:r>
            <a:r>
              <a:rPr lang="en-US" sz="8000" dirty="0" err="1"/>
              <a:t>sEya</a:t>
            </a:r>
            <a:r>
              <a:rPr lang="en-US" sz="8000" dirty="0"/>
              <a:t>? ( Is the pomegranate sweet?)</a:t>
            </a:r>
          </a:p>
          <a:p>
            <a:r>
              <a:rPr lang="en-US" sz="8000" dirty="0"/>
              <a:t>         </a:t>
            </a:r>
            <a:r>
              <a:rPr lang="en-US" sz="8000" dirty="0" err="1"/>
              <a:t>haay</a:t>
            </a:r>
            <a:r>
              <a:rPr lang="en-US" sz="8000" dirty="0"/>
              <a:t> </a:t>
            </a: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guLLe</a:t>
            </a:r>
            <a:r>
              <a:rPr lang="en-US" sz="8000" dirty="0"/>
              <a:t> SE (yes the pomegranate is sweet)</a:t>
            </a:r>
          </a:p>
          <a:p>
            <a:endParaRPr lang="en-US" sz="8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8000" dirty="0"/>
          </a:p>
          <a:p>
            <a:pPr marL="228600" lvl="1"/>
            <a:r>
              <a:rPr lang="en-US" sz="8000" dirty="0"/>
              <a:t>  </a:t>
            </a:r>
            <a:r>
              <a:rPr lang="en-US" sz="8000" dirty="0" err="1"/>
              <a:t>haay</a:t>
            </a:r>
            <a:r>
              <a:rPr lang="en-US" sz="8000" dirty="0"/>
              <a:t> </a:t>
            </a:r>
            <a:r>
              <a:rPr lang="en-US" sz="8000" dirty="0" err="1"/>
              <a:t>ydaDim</a:t>
            </a:r>
            <a:r>
              <a:rPr lang="en-US" sz="8000" dirty="0"/>
              <a:t>   </a:t>
            </a:r>
            <a:r>
              <a:rPr lang="en-US" sz="8000" dirty="0" err="1"/>
              <a:t>poLLo</a:t>
            </a:r>
            <a:r>
              <a:rPr lang="en-US" sz="8000" dirty="0"/>
              <a:t> </a:t>
            </a:r>
            <a:r>
              <a:rPr lang="en-US" sz="8000" dirty="0" err="1"/>
              <a:t>guLLe</a:t>
            </a:r>
            <a:r>
              <a:rPr lang="en-US" sz="8000" dirty="0"/>
              <a:t> </a:t>
            </a:r>
            <a:r>
              <a:rPr lang="en-US" sz="8000" dirty="0" err="1"/>
              <a:t>seE</a:t>
            </a:r>
            <a:r>
              <a:rPr lang="en-US" sz="8000" dirty="0"/>
              <a:t>( Yes, the pomegranate is sweet)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Asko</a:t>
            </a:r>
            <a:r>
              <a:rPr lang="en-US" sz="8000" dirty="0"/>
              <a:t> </a:t>
            </a:r>
            <a:r>
              <a:rPr lang="en-US" sz="8000" dirty="0" err="1"/>
              <a:t>haDim</a:t>
            </a:r>
            <a:r>
              <a:rPr lang="en-US" sz="8000" dirty="0"/>
              <a:t> </a:t>
            </a:r>
            <a:r>
              <a:rPr lang="en-US" sz="8000" dirty="0" err="1"/>
              <a:t>polloa</a:t>
            </a:r>
            <a:r>
              <a:rPr lang="en-US" sz="8000" dirty="0"/>
              <a:t> </a:t>
            </a:r>
            <a:r>
              <a:rPr lang="en-US" sz="8000" dirty="0" err="1"/>
              <a:t>khaihi</a:t>
            </a:r>
            <a:r>
              <a:rPr lang="en-US" sz="8000" dirty="0"/>
              <a:t>/</a:t>
            </a:r>
            <a:r>
              <a:rPr lang="en-US" sz="8000" dirty="0" err="1"/>
              <a:t>kaitiyo</a:t>
            </a:r>
            <a:r>
              <a:rPr lang="en-US" sz="8000" dirty="0"/>
              <a:t> </a:t>
            </a:r>
            <a:r>
              <a:rPr lang="en-US" sz="8000" dirty="0" err="1"/>
              <a:t>ya</a:t>
            </a:r>
            <a:r>
              <a:rPr lang="en-US" sz="8000" dirty="0"/>
              <a:t>? ( Did you eat the full pomegranate?)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haay</a:t>
            </a:r>
            <a:r>
              <a:rPr lang="en-US" sz="8000" dirty="0"/>
              <a:t>  </a:t>
            </a:r>
            <a:r>
              <a:rPr lang="en-US" sz="8000" dirty="0" err="1"/>
              <a:t>asKo</a:t>
            </a:r>
            <a:r>
              <a:rPr lang="en-US" sz="8000" dirty="0"/>
              <a:t> </a:t>
            </a:r>
            <a:r>
              <a:rPr lang="en-US" sz="8000" dirty="0" err="1"/>
              <a:t>DaDim</a:t>
            </a:r>
            <a:r>
              <a:rPr lang="en-US" sz="8000" dirty="0"/>
              <a:t> </a:t>
            </a:r>
            <a:r>
              <a:rPr lang="en-US" sz="8000" dirty="0" err="1"/>
              <a:t>pLLl</a:t>
            </a:r>
            <a:r>
              <a:rPr lang="en-US" sz="8000" dirty="0"/>
              <a:t>  a </a:t>
            </a:r>
            <a:r>
              <a:rPr lang="en-US" sz="8000" dirty="0" err="1"/>
              <a:t>khathi</a:t>
            </a:r>
            <a:r>
              <a:rPr lang="en-US" sz="8000" dirty="0"/>
              <a:t>/</a:t>
            </a:r>
            <a:r>
              <a:rPr lang="en-US" sz="8000" dirty="0" err="1"/>
              <a:t>kaithiyo</a:t>
            </a:r>
            <a:r>
              <a:rPr lang="en-US" sz="8000" dirty="0"/>
              <a:t> ( Yes, I ate the full pomegranate)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8000" dirty="0" err="1"/>
              <a:t>Thogo</a:t>
            </a:r>
            <a:r>
              <a:rPr lang="en-US" sz="8000" dirty="0"/>
              <a:t> </a:t>
            </a:r>
            <a:r>
              <a:rPr lang="en-US" sz="8000" dirty="0" err="1"/>
              <a:t>PoAD</a:t>
            </a:r>
            <a:r>
              <a:rPr lang="en-US" sz="8000" dirty="0"/>
              <a:t> </a:t>
            </a:r>
            <a:r>
              <a:rPr lang="en-US" sz="8000" dirty="0" err="1"/>
              <a:t>bhoresya</a:t>
            </a:r>
            <a:r>
              <a:rPr lang="en-US" sz="8000" dirty="0"/>
              <a:t>? ( Is your stomach full now?)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8000" dirty="0"/>
              <a:t>Mogo </a:t>
            </a:r>
            <a:r>
              <a:rPr lang="en-US" sz="8000" dirty="0" err="1"/>
              <a:t>PoAD</a:t>
            </a:r>
            <a:r>
              <a:rPr lang="en-US" sz="8000" dirty="0"/>
              <a:t> </a:t>
            </a:r>
            <a:r>
              <a:rPr lang="en-US" sz="8000" dirty="0" err="1"/>
              <a:t>bhojJo</a:t>
            </a:r>
            <a:r>
              <a:rPr lang="en-US" sz="8000" dirty="0"/>
              <a:t> ( My stomach is full)</a:t>
            </a:r>
          </a:p>
        </p:txBody>
      </p:sp>
    </p:spTree>
    <p:extLst>
      <p:ext uri="{BB962C8B-B14F-4D97-AF65-F5344CB8AC3E}">
        <p14:creationId xmlns:p14="http://schemas.microsoft.com/office/powerpoint/2010/main" val="78605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56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A0E7D-0BF0-4F2D-BFA8-8567BE16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</a:rPr>
              <a:t>j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haaDu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p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oLLo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Placeholder 5" descr="A close up of a pineapple&#10;&#10;Description automatically generated">
            <a:extLst>
              <a:ext uri="{FF2B5EF4-FFF2-40B4-BE49-F238E27FC236}">
                <a16:creationId xmlns:a16="http://schemas.microsoft.com/office/drawing/2014/main" id="{74B80653-F5B5-48A2-8A1F-30491D0C21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-2" b="254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Picture 7" descr="A bowl of oranges on a table&#10;&#10;Description automatically generated">
            <a:extLst>
              <a:ext uri="{FF2B5EF4-FFF2-40B4-BE49-F238E27FC236}">
                <a16:creationId xmlns:a16="http://schemas.microsoft.com/office/drawing/2014/main" id="{840A1F17-B0AF-4C7F-B391-58D044A91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r="6298" b="-2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1D96D-5D21-4E0A-BA9F-47A1AF706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JhaaDu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poLLo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kiitun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PineApple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slices</a:t>
            </a:r>
          </a:p>
        </p:txBody>
      </p:sp>
    </p:spTree>
    <p:extLst>
      <p:ext uri="{BB962C8B-B14F-4D97-AF65-F5344CB8AC3E}">
        <p14:creationId xmlns:p14="http://schemas.microsoft.com/office/powerpoint/2010/main" val="74384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14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78545-1C2B-464D-ADD2-55FCCC47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</a:rPr>
              <a:t>ponisu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poLLo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BDBB2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Placeholder 11" descr="A picture containing fruit, tree, pear&#10;&#10;Description automatically generated">
            <a:extLst>
              <a:ext uri="{FF2B5EF4-FFF2-40B4-BE49-F238E27FC236}">
                <a16:creationId xmlns:a16="http://schemas.microsoft.com/office/drawing/2014/main" id="{ED2B009D-7AFC-46E4-9FB7-C5E61DF96D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7757"/>
          <a:stretch/>
        </p:blipFill>
        <p:spPr>
          <a:xfrm>
            <a:off x="1095369" y="2667954"/>
            <a:ext cx="1925130" cy="363529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BDBB2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andwich cut in half&#10;&#10;Description automatically generated">
            <a:extLst>
              <a:ext uri="{FF2B5EF4-FFF2-40B4-BE49-F238E27FC236}">
                <a16:creationId xmlns:a16="http://schemas.microsoft.com/office/drawing/2014/main" id="{3D041222-1E97-4975-86D0-A8E77B810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r="29815" b="1"/>
          <a:stretch/>
        </p:blipFill>
        <p:spPr>
          <a:xfrm>
            <a:off x="4701506" y="2667953"/>
            <a:ext cx="1942286" cy="363529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AED8F-C4AA-4339-9286-90C64CFC4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ponisu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poLLo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suLE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JackFruit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Flesh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8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7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C3FF5-95A7-47A3-83F8-FB65089B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koyyaa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poLLo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Guava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bowl of fruit&#10;&#10;Description automatically generated">
            <a:extLst>
              <a:ext uri="{FF2B5EF4-FFF2-40B4-BE49-F238E27FC236}">
                <a16:creationId xmlns:a16="http://schemas.microsoft.com/office/drawing/2014/main" id="{C94ACB6D-1680-43BE-90E6-C6B36C49F8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4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225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4B107-7618-4D3C-99A8-4E4DC248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78" y="1370171"/>
            <a:ext cx="5137520" cy="10783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takkaaLi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F8FF1-454F-430C-805C-8EDA9AB98D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r="1" b="5410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3DF84-5866-421F-8AF0-057D5B895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680" y="4409440"/>
            <a:ext cx="3776345" cy="1459548"/>
          </a:xfrm>
        </p:spPr>
        <p:txBody>
          <a:bodyPr/>
          <a:lstStyle/>
          <a:p>
            <a:r>
              <a:rPr lang="en-US" dirty="0"/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val="142520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C3695-3387-4B6D-AB3E-004A6D41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55" y="1370171"/>
            <a:ext cx="5241143" cy="8936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kando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657523-DE1D-4A47-92D7-91B6E374BE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r="1" b="1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5E0D1-E51F-4516-8E51-8AC6C78AA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4155440"/>
            <a:ext cx="3806825" cy="1713548"/>
          </a:xfrm>
        </p:spPr>
        <p:txBody>
          <a:bodyPr/>
          <a:lstStyle/>
          <a:p>
            <a:r>
              <a:rPr lang="en-US" dirty="0"/>
              <a:t>Onion</a:t>
            </a:r>
          </a:p>
        </p:txBody>
      </p:sp>
    </p:spTree>
    <p:extLst>
      <p:ext uri="{BB962C8B-B14F-4D97-AF65-F5344CB8AC3E}">
        <p14:creationId xmlns:p14="http://schemas.microsoft.com/office/powerpoint/2010/main" val="325644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6D646-CA57-4D1B-94AD-B74D4B9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</a:rPr>
              <a:t>losan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Garlic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n object&#10;&#10;Description automatically generated">
            <a:extLst>
              <a:ext uri="{FF2B5EF4-FFF2-40B4-BE49-F238E27FC236}">
                <a16:creationId xmlns:a16="http://schemas.microsoft.com/office/drawing/2014/main" id="{6109E15A-9660-472C-A26A-DDB9638CE7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r="2" b="110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499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5C744-CD5F-4343-9960-3B15AA9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FF"/>
                </a:solidFill>
              </a:rPr>
              <a:t>allo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Ginger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7D37F7C-63DA-4689-B3EB-9B694A8188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1" r="1" b="1232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049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F31F-A98D-40BB-A89D-CF1BB5A3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280" y="335279"/>
            <a:ext cx="4490720" cy="1249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 err="1"/>
              <a:t>vangi</a:t>
            </a:r>
            <a:endParaRPr lang="en-US" sz="48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AFCA49-AEAC-40B0-82AE-8E4823E331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225F5-2C0A-4599-83BD-649E293A6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2483" y="2347717"/>
            <a:ext cx="3932237" cy="3811588"/>
          </a:xfrm>
        </p:spPr>
        <p:txBody>
          <a:bodyPr/>
          <a:lstStyle/>
          <a:p>
            <a:r>
              <a:rPr lang="en-US" dirty="0" err="1"/>
              <a:t>EggPlant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2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F1CB6-2E2A-41DA-A0E9-040C3BB1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</a:rPr>
              <a:t>vittu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Seed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le of fruit&#10;&#10;Description automatically generated">
            <a:extLst>
              <a:ext uri="{FF2B5EF4-FFF2-40B4-BE49-F238E27FC236}">
                <a16:creationId xmlns:a16="http://schemas.microsoft.com/office/drawing/2014/main" id="{91015A5F-EF7D-43E9-888E-4E06346BBE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8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286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26B7A5D-56A3-4747-BD24-010BB33F0F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3581"/>
          <a:stretch/>
        </p:blipFill>
        <p:spPr>
          <a:xfrm>
            <a:off x="6021086" y="544777"/>
            <a:ext cx="5402948" cy="552754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D493D83-2509-4BC7-9FF9-35480A62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510" y="891811"/>
            <a:ext cx="2885244" cy="52378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kELO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F9730-6834-4292-A0CA-4C115ED8C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59" y="3308551"/>
            <a:ext cx="3413761" cy="457200"/>
          </a:xfrm>
        </p:spPr>
        <p:txBody>
          <a:bodyPr>
            <a:normAutofit/>
          </a:bodyPr>
          <a:lstStyle/>
          <a:p>
            <a:r>
              <a:rPr lang="en-US" dirty="0"/>
              <a:t>Banana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kelo">
            <a:hlinkClick r:id="" action="ppaction://media"/>
            <a:extLst>
              <a:ext uri="{FF2B5EF4-FFF2-40B4-BE49-F238E27FC236}">
                <a16:creationId xmlns:a16="http://schemas.microsoft.com/office/drawing/2014/main" id="{5C3785BB-22F7-4C08-8716-8FE1DC91C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7433" y="9505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45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CD8B8-8B0F-4C7B-B00B-93D0C1FB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>
                <a:solidFill>
                  <a:srgbClr val="FFFFFF"/>
                </a:solidFill>
              </a:rPr>
              <a:t>bh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oyn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bhittar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b="1" dirty="0" err="1">
                <a:solidFill>
                  <a:srgbClr val="FFFFFF"/>
                </a:solidFill>
              </a:rPr>
              <a:t>v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ittu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g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hali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matti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thayi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jhaytan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59EDEC-D708-40AD-B562-BD578085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r="11785" b="2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21" name="Picture 20" descr="A picture containing person, piece, cake, holding&#10;&#10;Description automatically generated">
            <a:extLst>
              <a:ext uri="{FF2B5EF4-FFF2-40B4-BE49-F238E27FC236}">
                <a16:creationId xmlns:a16="http://schemas.microsoft.com/office/drawing/2014/main" id="{A76B236A-33B6-4E8D-840B-8D017A18B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r="3" b="23542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68ADB170-3796-40E0-B0B1-47DF703F0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919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76CD3-471B-41A3-8222-4E8A9F224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Plant seeds in the ground and cover with soil.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Ground – </a:t>
            </a:r>
            <a:r>
              <a:rPr lang="en-US" sz="2200" dirty="0" err="1">
                <a:solidFill>
                  <a:srgbClr val="FFFFFF"/>
                </a:solidFill>
              </a:rPr>
              <a:t>bhoyn</a:t>
            </a: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Seed - </a:t>
            </a:r>
            <a:r>
              <a:rPr lang="en-US" sz="2200" dirty="0" err="1">
                <a:solidFill>
                  <a:srgbClr val="FFFFFF"/>
                </a:solidFill>
              </a:rPr>
              <a:t>vittu</a:t>
            </a: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Soil – </a:t>
            </a:r>
            <a:r>
              <a:rPr lang="en-US" sz="2200" dirty="0" err="1">
                <a:solidFill>
                  <a:srgbClr val="FFFFFF"/>
                </a:solidFill>
              </a:rPr>
              <a:t>matti</a:t>
            </a: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Plant seed – </a:t>
            </a:r>
            <a:r>
              <a:rPr lang="en-US" sz="2200" dirty="0" err="1">
                <a:solidFill>
                  <a:srgbClr val="FFFFFF"/>
                </a:solidFill>
              </a:rPr>
              <a:t>vittu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ghaal</a:t>
            </a:r>
            <a:endParaRPr lang="en-US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Cover - </a:t>
            </a:r>
            <a:r>
              <a:rPr lang="en-US" sz="2200" dirty="0" err="1">
                <a:solidFill>
                  <a:srgbClr val="FFFFFF"/>
                </a:solidFill>
              </a:rPr>
              <a:t>Jjhaay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3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5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D783F-33F7-4ABC-A043-D2114A3E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</a:rPr>
              <a:t>pani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soDno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Water  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4A11B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7BA0EA8-DDFE-4A15-ABB2-F0FDABEA02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r="638"/>
          <a:stretch>
            <a:fillRect/>
          </a:stretch>
        </p:blipFill>
        <p:spPr>
          <a:xfrm>
            <a:off x="524256" y="3274604"/>
            <a:ext cx="3067356" cy="2421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4A11B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D67DD-C517-473A-B1F5-A6F66EC12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70" y="3477912"/>
            <a:ext cx="3067358" cy="20153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89CC5-3EEA-41AA-AE44-E0F26D300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pani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sodariyo</a:t>
            </a:r>
            <a:endParaRPr lang="en-US" sz="24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(Watering the plant)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surit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avdras</a:t>
            </a:r>
            <a:endParaRPr lang="en-US" sz="24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(Sun is out)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paTcin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huDaras</a:t>
            </a:r>
            <a:endParaRPr lang="en-US" sz="24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(Birds are flying)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Bei </a:t>
            </a:r>
            <a:r>
              <a:rPr lang="en-US" sz="2400" dirty="0" err="1">
                <a:solidFill>
                  <a:srgbClr val="FFFFFF"/>
                </a:solidFill>
              </a:rPr>
              <a:t>pani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soDaris</a:t>
            </a:r>
            <a:endParaRPr lang="en-US" sz="24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(Sister is pouring water)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babu </a:t>
            </a:r>
            <a:r>
              <a:rPr lang="en-US" sz="2400" dirty="0" err="1">
                <a:solidFill>
                  <a:srgbClr val="FFFFFF"/>
                </a:solidFill>
              </a:rPr>
              <a:t>pani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soDaras</a:t>
            </a:r>
            <a:endParaRPr lang="en-US" sz="2400" dirty="0">
              <a:solidFill>
                <a:srgbClr val="FFFFFF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(Brother is pouring water)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9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91C2-5BC5-4A38-9ECF-15F0B329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niccu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pani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soDi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siilariyO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I take care of the plant by watering everyday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2FE5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2FE5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F7D44F-D530-4B93-AB74-CFDE0DE65E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2752"/>
          <a:stretch>
            <a:fillRect/>
          </a:stretch>
        </p:blipFill>
        <p:spPr>
          <a:xfrm>
            <a:off x="475027" y="3178406"/>
            <a:ext cx="3067358" cy="24220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E1A81-F47B-447A-AFF7-C03F04BA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Tu </a:t>
            </a:r>
            <a:r>
              <a:rPr lang="en-US" dirty="0" err="1">
                <a:solidFill>
                  <a:srgbClr val="FFFFFF"/>
                </a:solidFill>
              </a:rPr>
              <a:t>ghale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vittu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kaay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hyiras</a:t>
            </a:r>
            <a:r>
              <a:rPr lang="en-US" dirty="0">
                <a:solidFill>
                  <a:srgbClr val="FFFFFF"/>
                </a:solidFill>
              </a:rPr>
              <a:t>? ( What happened to the seed you planted)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mii </a:t>
            </a:r>
            <a:r>
              <a:rPr lang="en-US" dirty="0" err="1">
                <a:solidFill>
                  <a:srgbClr val="FFFFFF"/>
                </a:solidFill>
              </a:rPr>
              <a:t>thovE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vittum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jhaaD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avdras</a:t>
            </a:r>
            <a:r>
              <a:rPr lang="en-US" dirty="0">
                <a:solidFill>
                  <a:srgbClr val="FFFFFF"/>
                </a:solidFill>
              </a:rPr>
              <a:t> ( Plant has sprouted from the seed I planted)</a:t>
            </a:r>
          </a:p>
          <a:p>
            <a:r>
              <a:rPr lang="en-US" dirty="0">
                <a:solidFill>
                  <a:srgbClr val="FFFFFF"/>
                </a:solidFill>
              </a:rPr>
              <a:t>      dii </a:t>
            </a:r>
            <a:r>
              <a:rPr lang="en-US" dirty="0" err="1">
                <a:solidFill>
                  <a:srgbClr val="FFFFFF"/>
                </a:solidFill>
              </a:rPr>
              <a:t>paan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avdras</a:t>
            </a:r>
            <a:r>
              <a:rPr lang="en-US" dirty="0">
                <a:solidFill>
                  <a:srgbClr val="FFFFFF"/>
                </a:solidFill>
              </a:rPr>
              <a:t> (Two leaves have sprouted)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nhanno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kommo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</a:t>
            </a:r>
            <a:r>
              <a:rPr lang="en-US" dirty="0">
                <a:solidFill>
                  <a:srgbClr val="FFFFFF"/>
                </a:solidFill>
              </a:rPr>
              <a:t> (Small branch has sprouted)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5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91C2-5BC5-4A38-9ECF-15F0B329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n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iccu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pani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soDi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</a:t>
            </a:r>
            <a:r>
              <a:rPr lang="en-US" sz="3600" dirty="0" err="1">
                <a:solidFill>
                  <a:srgbClr val="FFFFFF"/>
                </a:solidFill>
              </a:rPr>
              <a:t>haad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mhoDo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hoLLudaras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Plant is growing when I water every day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Placeholder 8" descr="Background pattern&#10;&#10;Description automatically generated">
            <a:extLst>
              <a:ext uri="{FF2B5EF4-FFF2-40B4-BE49-F238E27FC236}">
                <a16:creationId xmlns:a16="http://schemas.microsoft.com/office/drawing/2014/main" id="{AD875A06-D7D0-42D2-874C-85304C1782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" b="-2"/>
          <a:stretch/>
        </p:blipFill>
        <p:spPr>
          <a:xfrm>
            <a:off x="9642421" y="414590"/>
            <a:ext cx="2232661" cy="2012328"/>
          </a:xfrm>
          <a:prstGeom prst="rect">
            <a:avLst/>
          </a:prstGeom>
        </p:spPr>
      </p:pic>
      <p:pic>
        <p:nvPicPr>
          <p:cNvPr id="21" name="Picture 2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DA9E08-8979-4419-A4C8-9CB10FB73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r="9904" b="-2"/>
          <a:stretch/>
        </p:blipFill>
        <p:spPr>
          <a:xfrm>
            <a:off x="9642421" y="4411304"/>
            <a:ext cx="2232662" cy="2026371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D8EB409-46D6-4328-9A8C-031ED61E4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6" b="2"/>
          <a:stretch/>
        </p:blipFill>
        <p:spPr>
          <a:xfrm>
            <a:off x="4901244" y="318582"/>
            <a:ext cx="2251026" cy="201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0AF9B-EAE0-4388-870A-53934FBF00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r="-1" b="-1"/>
          <a:stretch/>
        </p:blipFill>
        <p:spPr>
          <a:xfrm>
            <a:off x="320044" y="2429124"/>
            <a:ext cx="4556762" cy="41007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E1A81-F47B-447A-AFF7-C03F04BA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520" y="2439416"/>
            <a:ext cx="4443618" cy="410883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      </a:t>
            </a:r>
            <a:r>
              <a:rPr lang="en-US" sz="2000" dirty="0" err="1">
                <a:solidFill>
                  <a:srgbClr val="FFFFFF"/>
                </a:solidFill>
              </a:rPr>
              <a:t>jhaaD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mhoDo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hoDaraskyaa</a:t>
            </a:r>
            <a:r>
              <a:rPr lang="en-US" sz="2000" dirty="0">
                <a:solidFill>
                  <a:srgbClr val="FFFFFF"/>
                </a:solidFill>
              </a:rPr>
              <a:t>? (Is the plant growing big?)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haay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en-US" sz="2000" dirty="0" err="1">
                <a:solidFill>
                  <a:srgbClr val="FFFFFF"/>
                </a:solidFill>
              </a:rPr>
              <a:t>Jhaad</a:t>
            </a:r>
            <a:r>
              <a:rPr lang="en-US" sz="2000" dirty="0">
                <a:solidFill>
                  <a:srgbClr val="FFFFFF"/>
                </a:solidFill>
              </a:rPr>
              <a:t> modo </a:t>
            </a:r>
            <a:r>
              <a:rPr lang="en-US" sz="2000" dirty="0" err="1">
                <a:solidFill>
                  <a:srgbClr val="FFFFFF"/>
                </a:solidFill>
              </a:rPr>
              <a:t>hodaras</a:t>
            </a:r>
            <a:r>
              <a:rPr lang="en-US" sz="2000" dirty="0">
                <a:solidFill>
                  <a:srgbClr val="FFFFFF"/>
                </a:solidFill>
              </a:rPr>
              <a:t> (Yes plant is growing big)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   </a:t>
            </a:r>
            <a:r>
              <a:rPr lang="en-US" sz="2000" dirty="0" err="1">
                <a:solidFill>
                  <a:srgbClr val="FFFFFF"/>
                </a:solidFill>
              </a:rPr>
              <a:t>morE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sommar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unco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hoyyo</a:t>
            </a:r>
            <a:r>
              <a:rPr lang="en-US" sz="2000" dirty="0">
                <a:solidFill>
                  <a:srgbClr val="FFFFFF"/>
                </a:solidFill>
              </a:rPr>
              <a:t> (It is taller than me)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kommo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theenE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avdriyo</a:t>
            </a:r>
            <a:r>
              <a:rPr lang="en-US" sz="2000" dirty="0">
                <a:solidFill>
                  <a:srgbClr val="FFFFFF"/>
                </a:solidFill>
              </a:rPr>
              <a:t> ( Three branches have grown)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jhukku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avdriyo</a:t>
            </a:r>
            <a:r>
              <a:rPr lang="en-US" sz="2000" dirty="0">
                <a:solidFill>
                  <a:srgbClr val="FFFFFF"/>
                </a:solidFill>
              </a:rPr>
              <a:t> (Lot of leaves have grown)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soLlo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hOras</a:t>
            </a:r>
            <a:r>
              <a:rPr lang="en-US" sz="2000" dirty="0">
                <a:solidFill>
                  <a:srgbClr val="FFFFFF"/>
                </a:solidFill>
              </a:rPr>
              <a:t>.  </a:t>
            </a:r>
            <a:r>
              <a:rPr lang="en-US" sz="2000" dirty="0" err="1">
                <a:solidFill>
                  <a:srgbClr val="FFFFFF"/>
                </a:solidFill>
              </a:rPr>
              <a:t>surit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avaras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huun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hanaras</a:t>
            </a:r>
            <a:r>
              <a:rPr lang="en-US" sz="2000" dirty="0">
                <a:solidFill>
                  <a:srgbClr val="FFFFFF"/>
                </a:solidFill>
              </a:rPr>
              <a:t> (Morning comes. Sun comes out. Day gets hot and sunny)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raat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hOras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Cendaam</a:t>
            </a:r>
            <a:r>
              <a:rPr lang="en-US" sz="2000" dirty="0">
                <a:solidFill>
                  <a:srgbClr val="FFFFFF"/>
                </a:solidFill>
              </a:rPr>
              <a:t> kin </a:t>
            </a:r>
            <a:r>
              <a:rPr lang="en-US" sz="2000" dirty="0" err="1">
                <a:solidFill>
                  <a:srgbClr val="FFFFFF"/>
                </a:solidFill>
              </a:rPr>
              <a:t>cukko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avaras</a:t>
            </a:r>
            <a:r>
              <a:rPr lang="en-US" sz="2000" dirty="0">
                <a:solidFill>
                  <a:srgbClr val="FFFFFF"/>
                </a:solidFill>
              </a:rPr>
              <a:t> (Night comes. Moon and stars come)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onTe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dinnu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mobbu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avaras</a:t>
            </a:r>
            <a:r>
              <a:rPr lang="en-US" sz="2000" dirty="0">
                <a:solidFill>
                  <a:srgbClr val="FFFFFF"/>
                </a:solidFill>
              </a:rPr>
              <a:t> ( It is cloudy one day)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onTe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dinnu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varo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hanaras</a:t>
            </a:r>
            <a:r>
              <a:rPr lang="en-US" sz="2000" dirty="0">
                <a:solidFill>
                  <a:srgbClr val="FFFFFF"/>
                </a:solidFill>
              </a:rPr>
              <a:t> ( It is windy one day)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    </a:t>
            </a:r>
            <a:r>
              <a:rPr lang="en-US" sz="2000" dirty="0" err="1">
                <a:solidFill>
                  <a:srgbClr val="FFFFFF"/>
                </a:solidFill>
              </a:rPr>
              <a:t>onTe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dinnu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poyus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poDaras</a:t>
            </a:r>
            <a:r>
              <a:rPr lang="en-US" sz="2000" dirty="0">
                <a:solidFill>
                  <a:srgbClr val="FFFFFF"/>
                </a:solidFill>
              </a:rPr>
              <a:t> ( It is rainy one day)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05D6311C-A0EE-481C-AB6F-C713159D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5236" b="-3"/>
          <a:stretch/>
        </p:blipFill>
        <p:spPr>
          <a:xfrm>
            <a:off x="9617746" y="2426918"/>
            <a:ext cx="2251025" cy="1998429"/>
          </a:xfrm>
          <a:prstGeom prst="rect">
            <a:avLst/>
          </a:prstGeom>
        </p:spPr>
      </p:pic>
      <p:pic>
        <p:nvPicPr>
          <p:cNvPr id="11" name="Picture 10" descr="A sky view looking up at the camera&#10;&#10;Description automatically generated">
            <a:extLst>
              <a:ext uri="{FF2B5EF4-FFF2-40B4-BE49-F238E27FC236}">
                <a16:creationId xmlns:a16="http://schemas.microsoft.com/office/drawing/2014/main" id="{8CEA0E08-E3CE-4A05-958F-5E961E2164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3" r="14201" b="-2"/>
          <a:stretch/>
        </p:blipFill>
        <p:spPr>
          <a:xfrm>
            <a:off x="7242114" y="376250"/>
            <a:ext cx="2251024" cy="2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3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3B895-810A-4561-9005-06479260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>
                <a:solidFill>
                  <a:srgbClr val="FFFFFF"/>
                </a:solidFill>
              </a:rPr>
              <a:t>j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aad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mhoTTo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hoDi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poLLo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lydras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Plant has grown big and started bearing fruits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508A6-88AA-4850-8161-A077FB049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r="444" b="-3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98353-54F0-44EC-9E3A-C7536F269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6" r="-2" b="6184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096912-A4C0-49D6-AE50-58665D2CBC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5" r="-2" b="35060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E329D-EB0F-4157-B01A-E6558C3F8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3680" y="491260"/>
            <a:ext cx="3615589" cy="560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tu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jhaaDum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kaay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saariyO</a:t>
            </a:r>
            <a:r>
              <a:rPr lang="en-US" sz="1200" dirty="0">
                <a:solidFill>
                  <a:srgbClr val="FFFFFF"/>
                </a:solidFill>
              </a:rPr>
              <a:t>? ( What are YOU looking in the tree?)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mII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JhaaDum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poLL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saariyo</a:t>
            </a:r>
            <a:r>
              <a:rPr lang="en-US" sz="1200" dirty="0">
                <a:solidFill>
                  <a:srgbClr val="FFFFFF"/>
                </a:solidFill>
              </a:rPr>
              <a:t>( I am checking fruits in the tree)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angun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Kailokan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sEyaa</a:t>
            </a:r>
            <a:r>
              <a:rPr lang="en-US" sz="1200" dirty="0">
                <a:solidFill>
                  <a:srgbClr val="FFFFFF"/>
                </a:solidFill>
              </a:rPr>
              <a:t>? ( Are the fruits still unripe?)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haai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angun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kailo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gan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sE</a:t>
            </a:r>
            <a:r>
              <a:rPr lang="en-US" sz="1200" dirty="0">
                <a:solidFill>
                  <a:srgbClr val="FFFFFF"/>
                </a:solidFill>
              </a:rPr>
              <a:t> ( Yes fruits are not ripe yet)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togo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kOn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uncho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tukkilriyo</a:t>
            </a:r>
            <a:r>
              <a:rPr lang="en-US" sz="1200" dirty="0">
                <a:solidFill>
                  <a:srgbClr val="FFFFFF"/>
                </a:solidFill>
              </a:rPr>
              <a:t>? ( Who is carrying you up?)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mogo </a:t>
            </a:r>
            <a:r>
              <a:rPr lang="en-US" sz="1200" dirty="0" err="1">
                <a:solidFill>
                  <a:srgbClr val="FFFFFF"/>
                </a:solidFill>
              </a:rPr>
              <a:t>avre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bo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uncho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tukkilriyo</a:t>
            </a:r>
            <a:r>
              <a:rPr lang="en-US" sz="1200" dirty="0">
                <a:solidFill>
                  <a:srgbClr val="FFFFFF"/>
                </a:solidFill>
              </a:rPr>
              <a:t>. (My dad is carrying me up)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togo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kako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uncho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thukkilriyo</a:t>
            </a:r>
            <a:r>
              <a:rPr lang="en-US" sz="1200" dirty="0">
                <a:solidFill>
                  <a:srgbClr val="FFFFFF"/>
                </a:solidFill>
              </a:rPr>
              <a:t>? (Why are you  carried up?)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mii  </a:t>
            </a:r>
            <a:r>
              <a:rPr lang="en-US" sz="1200" dirty="0" err="1">
                <a:solidFill>
                  <a:srgbClr val="FFFFFF"/>
                </a:solidFill>
              </a:rPr>
              <a:t>uncho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sEthe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poLLaan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anduno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meni</a:t>
            </a:r>
            <a:r>
              <a:rPr lang="en-US" sz="1200" dirty="0">
                <a:solidFill>
                  <a:srgbClr val="FFFFFF"/>
                </a:solidFill>
              </a:rPr>
              <a:t> ( I want to reach the fruits on the top)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PoLLo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atto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pikkiraskyaa</a:t>
            </a:r>
            <a:r>
              <a:rPr lang="en-US" sz="1200" dirty="0">
                <a:solidFill>
                  <a:srgbClr val="FFFFFF"/>
                </a:solidFill>
              </a:rPr>
              <a:t>? ( Are the fruits ripe now?)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FF"/>
                </a:solidFill>
              </a:rPr>
              <a:t>haai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poLLo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atto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pikkiyiras</a:t>
            </a:r>
            <a:r>
              <a:rPr lang="en-US" sz="1200" dirty="0">
                <a:solidFill>
                  <a:srgbClr val="FFFFFF"/>
                </a:solidFill>
              </a:rPr>
              <a:t> ( Yes, the fruits are ripe now)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mi </a:t>
            </a:r>
            <a:r>
              <a:rPr lang="en-US" sz="1200" dirty="0" err="1">
                <a:solidFill>
                  <a:srgbClr val="FFFFFF"/>
                </a:solidFill>
              </a:rPr>
              <a:t>atto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poLLo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thoDuvaaykyaa</a:t>
            </a:r>
            <a:r>
              <a:rPr lang="en-US" sz="1200" dirty="0">
                <a:solidFill>
                  <a:srgbClr val="FFFFFF"/>
                </a:solidFill>
              </a:rPr>
              <a:t>? ( Shall I pick the fruits now?)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mii kin dado </a:t>
            </a:r>
            <a:r>
              <a:rPr lang="en-US" sz="1200" dirty="0" err="1">
                <a:solidFill>
                  <a:srgbClr val="FFFFFF"/>
                </a:solidFill>
              </a:rPr>
              <a:t>onTe</a:t>
            </a:r>
            <a:r>
              <a:rPr lang="en-US" sz="1200" dirty="0">
                <a:solidFill>
                  <a:srgbClr val="FFFFFF"/>
                </a:solidFill>
              </a:rPr>
              <a:t> ladder um </a:t>
            </a:r>
            <a:r>
              <a:rPr lang="en-US" sz="1200" dirty="0" err="1">
                <a:solidFill>
                  <a:srgbClr val="FFFFFF"/>
                </a:solidFill>
              </a:rPr>
              <a:t>hingi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uncho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sEte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poLLaan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andi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toDuves</a:t>
            </a:r>
            <a:r>
              <a:rPr lang="en-US" sz="1200" dirty="0">
                <a:solidFill>
                  <a:srgbClr val="FFFFFF"/>
                </a:solidFill>
              </a:rPr>
              <a:t> ( Me and my brother will climb the ladder to reach the fruits on top and pluck)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5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CE29-C913-4FDB-9744-FAE9D262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90880"/>
            <a:ext cx="4097973" cy="92456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mii </a:t>
            </a:r>
            <a:r>
              <a:rPr lang="en-US" sz="3600" b="1" dirty="0" err="1"/>
              <a:t>hoDaDE</a:t>
            </a:r>
            <a:r>
              <a:rPr lang="en-US" sz="3600" b="1" dirty="0"/>
              <a:t> </a:t>
            </a:r>
            <a:r>
              <a:rPr lang="en-US" sz="3600" b="1" dirty="0" err="1"/>
              <a:t>poLLo</a:t>
            </a:r>
            <a:br>
              <a:rPr lang="en-US" sz="3600" b="1" dirty="0"/>
            </a:br>
            <a:r>
              <a:rPr lang="en-US" sz="2000" b="1" dirty="0"/>
              <a:t>The fruit I grew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35BD35-C742-472A-A75E-50D0D9FFB0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1235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3F5CF-1698-4B75-8F1A-DC81AD8D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19680"/>
            <a:ext cx="3935413" cy="3349308"/>
          </a:xfrm>
        </p:spPr>
        <p:txBody>
          <a:bodyPr/>
          <a:lstStyle/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hovde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kOno</a:t>
            </a:r>
            <a:r>
              <a:rPr lang="en-US" dirty="0"/>
              <a:t> </a:t>
            </a:r>
            <a:r>
              <a:rPr lang="en-US" dirty="0" err="1"/>
              <a:t>sE</a:t>
            </a:r>
            <a:r>
              <a:rPr lang="en-US" dirty="0"/>
              <a:t>? ( How is the fruit you grew?)</a:t>
            </a:r>
          </a:p>
          <a:p>
            <a:r>
              <a:rPr lang="en-US" dirty="0"/>
              <a:t>mii </a:t>
            </a:r>
            <a:r>
              <a:rPr lang="en-US" dirty="0" err="1"/>
              <a:t>hovde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ruchi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sEy</a:t>
            </a:r>
            <a:r>
              <a:rPr lang="en-US" dirty="0"/>
              <a:t> ( The fruit I grew is tasty)</a:t>
            </a:r>
          </a:p>
          <a:p>
            <a:r>
              <a:rPr lang="en-US" dirty="0"/>
              <a:t>mogo </a:t>
            </a:r>
            <a:r>
              <a:rPr lang="en-US" dirty="0" err="1"/>
              <a:t>jhukku</a:t>
            </a:r>
            <a:r>
              <a:rPr lang="en-US" dirty="0"/>
              <a:t> </a:t>
            </a:r>
            <a:r>
              <a:rPr lang="en-US" dirty="0" err="1"/>
              <a:t>sontOsh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lagaras</a:t>
            </a:r>
            <a:r>
              <a:rPr lang="en-US" dirty="0"/>
              <a:t> ( I feel very happy)</a:t>
            </a:r>
          </a:p>
        </p:txBody>
      </p:sp>
    </p:spTree>
    <p:extLst>
      <p:ext uri="{BB962C8B-B14F-4D97-AF65-F5344CB8AC3E}">
        <p14:creationId xmlns:p14="http://schemas.microsoft.com/office/powerpoint/2010/main" val="256763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47A8-8040-4F48-AE72-EDE3C13C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30" y="1"/>
            <a:ext cx="2947388" cy="4971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000" dirty="0"/>
              <a:t>New words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12A2-DC77-4F35-9C9C-D91E99CE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" y="790113"/>
            <a:ext cx="2849732" cy="5912528"/>
          </a:xfrm>
        </p:spPr>
        <p:txBody>
          <a:bodyPr>
            <a:normAutofit/>
          </a:bodyPr>
          <a:lstStyle/>
          <a:p>
            <a:r>
              <a:rPr lang="en-US" sz="1200" dirty="0" err="1"/>
              <a:t>poLLo</a:t>
            </a:r>
            <a:r>
              <a:rPr lang="en-US" sz="1200" dirty="0"/>
              <a:t> - Fruit  </a:t>
            </a:r>
          </a:p>
          <a:p>
            <a:r>
              <a:rPr lang="en-US" sz="1200" dirty="0" err="1"/>
              <a:t>Kaylaan</a:t>
            </a:r>
            <a:r>
              <a:rPr lang="en-US" sz="1200" dirty="0"/>
              <a:t>(</a:t>
            </a:r>
            <a:r>
              <a:rPr lang="en-US" sz="1200" b="1" dirty="0" err="1">
                <a:solidFill>
                  <a:srgbClr val="00B050"/>
                </a:solidFill>
              </a:rPr>
              <a:t>KailoKesur</a:t>
            </a:r>
            <a:r>
              <a:rPr lang="en-US" sz="1200" b="1" dirty="0">
                <a:solidFill>
                  <a:srgbClr val="00B050"/>
                </a:solidFill>
              </a:rPr>
              <a:t>)</a:t>
            </a:r>
            <a:r>
              <a:rPr lang="en-US" sz="1200" dirty="0"/>
              <a:t> – Vegetables</a:t>
            </a:r>
          </a:p>
          <a:p>
            <a:r>
              <a:rPr lang="en-US" sz="1200" dirty="0" err="1"/>
              <a:t>kache</a:t>
            </a:r>
            <a:r>
              <a:rPr lang="en-US" sz="1200" dirty="0"/>
              <a:t>/</a:t>
            </a:r>
            <a:r>
              <a:rPr lang="en-US" sz="1200" dirty="0" err="1"/>
              <a:t>kailo</a:t>
            </a:r>
            <a:r>
              <a:rPr lang="en-US" sz="1200" dirty="0"/>
              <a:t> – Raw (Unripe) </a:t>
            </a:r>
          </a:p>
          <a:p>
            <a:r>
              <a:rPr lang="en-US" sz="1200" dirty="0" err="1"/>
              <a:t>tovdo</a:t>
            </a:r>
            <a:r>
              <a:rPr lang="en-US" sz="1200" dirty="0"/>
              <a:t> - Skin</a:t>
            </a:r>
          </a:p>
          <a:p>
            <a:r>
              <a:rPr lang="en-US" sz="1200" dirty="0"/>
              <a:t>sole - Peel </a:t>
            </a:r>
          </a:p>
          <a:p>
            <a:r>
              <a:rPr lang="en-US" sz="1200" dirty="0" err="1"/>
              <a:t>kaad</a:t>
            </a:r>
            <a:r>
              <a:rPr lang="en-US" sz="1200" dirty="0"/>
              <a:t> – cut</a:t>
            </a:r>
          </a:p>
          <a:p>
            <a:r>
              <a:rPr lang="en-US" sz="1200" dirty="0" err="1"/>
              <a:t>vitu</a:t>
            </a:r>
            <a:r>
              <a:rPr lang="en-US" sz="1200" dirty="0"/>
              <a:t> – Seed</a:t>
            </a:r>
          </a:p>
          <a:p>
            <a:r>
              <a:rPr lang="en-US" sz="1200" dirty="0" err="1"/>
              <a:t>Pikki</a:t>
            </a:r>
            <a:r>
              <a:rPr lang="en-US" sz="1200" dirty="0"/>
              <a:t> – Ripe</a:t>
            </a:r>
          </a:p>
          <a:p>
            <a:r>
              <a:rPr lang="en-US" sz="1200" dirty="0" err="1"/>
              <a:t>keLo</a:t>
            </a:r>
            <a:r>
              <a:rPr lang="en-US" sz="1200" dirty="0"/>
              <a:t> – Banana</a:t>
            </a:r>
          </a:p>
          <a:p>
            <a:r>
              <a:rPr lang="en-US" sz="1200" dirty="0" err="1"/>
              <a:t>Kaccambaa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Mango</a:t>
            </a:r>
          </a:p>
          <a:p>
            <a:r>
              <a:rPr lang="en-US" sz="1200" dirty="0" err="1"/>
              <a:t>dadIm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Pomegranate</a:t>
            </a:r>
          </a:p>
          <a:p>
            <a:pPr marL="0" indent="0">
              <a:buNone/>
            </a:pPr>
            <a:r>
              <a:rPr lang="en-US" sz="1200" dirty="0"/>
              <a:t>      </a:t>
            </a:r>
            <a:r>
              <a:rPr lang="en-US" sz="1200" dirty="0" err="1"/>
              <a:t>JhaaDu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  <a:r>
              <a:rPr lang="en-US" sz="1200" dirty="0" err="1"/>
              <a:t>PineApple</a:t>
            </a:r>
            <a:endParaRPr lang="en-US" sz="1200" dirty="0"/>
          </a:p>
          <a:p>
            <a:r>
              <a:rPr lang="en-US" sz="1200" dirty="0" err="1"/>
              <a:t>ponisu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  <a:r>
              <a:rPr lang="en-US" sz="1200" dirty="0" err="1"/>
              <a:t>JackFruit</a:t>
            </a:r>
            <a:endParaRPr lang="en-US" sz="1200" dirty="0"/>
          </a:p>
          <a:p>
            <a:r>
              <a:rPr lang="en-US" sz="1200" dirty="0" err="1"/>
              <a:t>koyyaa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Guava</a:t>
            </a:r>
          </a:p>
          <a:p>
            <a:r>
              <a:rPr lang="en-US" sz="1200" dirty="0" err="1"/>
              <a:t>takkaaLi</a:t>
            </a:r>
            <a:r>
              <a:rPr lang="en-US" sz="1200" dirty="0"/>
              <a:t> – Tomato</a:t>
            </a:r>
          </a:p>
          <a:p>
            <a:r>
              <a:rPr lang="en-US" sz="1200" dirty="0" err="1"/>
              <a:t>kanho</a:t>
            </a:r>
            <a:r>
              <a:rPr lang="en-US" sz="1200" dirty="0"/>
              <a:t> – Onion</a:t>
            </a:r>
          </a:p>
          <a:p>
            <a:r>
              <a:rPr lang="en-US" sz="1200" dirty="0" err="1"/>
              <a:t>losan</a:t>
            </a:r>
            <a:r>
              <a:rPr lang="en-US" sz="1200" dirty="0"/>
              <a:t> – Garlic</a:t>
            </a:r>
          </a:p>
          <a:p>
            <a:pPr marL="0" indent="0">
              <a:buNone/>
            </a:pPr>
            <a:r>
              <a:rPr lang="en-US" sz="1200" dirty="0"/>
              <a:t>       </a:t>
            </a:r>
            <a:r>
              <a:rPr lang="en-US" sz="1200" dirty="0" err="1"/>
              <a:t>allo</a:t>
            </a:r>
            <a:r>
              <a:rPr lang="en-US" sz="1200" dirty="0"/>
              <a:t> – Ginger</a:t>
            </a:r>
          </a:p>
          <a:p>
            <a:pPr marL="0" indent="0">
              <a:buNone/>
            </a:pPr>
            <a:r>
              <a:rPr lang="en-US" sz="1200" dirty="0"/>
              <a:t>       </a:t>
            </a:r>
            <a:r>
              <a:rPr lang="en-US" sz="1200" dirty="0" err="1"/>
              <a:t>vangi</a:t>
            </a:r>
            <a:r>
              <a:rPr lang="en-US" sz="1200" dirty="0"/>
              <a:t>  - </a:t>
            </a:r>
            <a:r>
              <a:rPr lang="en-US" sz="1200" dirty="0" err="1"/>
              <a:t>EggPlant</a:t>
            </a:r>
            <a:endParaRPr lang="en-US" sz="1200" dirty="0"/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ADEBD-622D-4086-8A8D-130CBD81DBA8}"/>
              </a:ext>
            </a:extLst>
          </p:cNvPr>
          <p:cNvSpPr txBox="1"/>
          <p:nvPr/>
        </p:nvSpPr>
        <p:spPr>
          <a:xfrm>
            <a:off x="2911877" y="852257"/>
            <a:ext cx="29385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bhoyn</a:t>
            </a:r>
            <a:r>
              <a:rPr lang="en-US" sz="1400" dirty="0"/>
              <a:t> – </a:t>
            </a:r>
            <a:r>
              <a:rPr lang="en-US" sz="1400" dirty="0" err="1"/>
              <a:t>Groundv</a:t>
            </a:r>
            <a:endParaRPr lang="en-US" sz="1400" dirty="0"/>
          </a:p>
          <a:p>
            <a:r>
              <a:rPr lang="en-US" sz="1400" dirty="0" err="1"/>
              <a:t>Vithu</a:t>
            </a:r>
            <a:r>
              <a:rPr lang="en-US" sz="1400" dirty="0"/>
              <a:t> – Seed</a:t>
            </a:r>
          </a:p>
          <a:p>
            <a:r>
              <a:rPr lang="en-US" sz="1400" dirty="0" err="1"/>
              <a:t>mathi</a:t>
            </a:r>
            <a:r>
              <a:rPr lang="en-US" sz="1400" dirty="0"/>
              <a:t> – Soil</a:t>
            </a:r>
          </a:p>
          <a:p>
            <a:r>
              <a:rPr lang="en-US" sz="1400" dirty="0" err="1"/>
              <a:t>ghaali</a:t>
            </a:r>
            <a:r>
              <a:rPr lang="en-US" sz="1400" dirty="0"/>
              <a:t>/</a:t>
            </a:r>
            <a:r>
              <a:rPr lang="en-US" sz="1400" dirty="0" err="1"/>
              <a:t>thOvi</a:t>
            </a:r>
            <a:r>
              <a:rPr lang="en-US" sz="1400" dirty="0"/>
              <a:t> – </a:t>
            </a:r>
            <a:r>
              <a:rPr lang="en-US" sz="1400" dirty="0" err="1"/>
              <a:t>Putj</a:t>
            </a:r>
            <a:endParaRPr lang="en-US" sz="1400" dirty="0"/>
          </a:p>
          <a:p>
            <a:r>
              <a:rPr lang="en-US" sz="1400" dirty="0" err="1"/>
              <a:t>Jhaay</a:t>
            </a:r>
            <a:r>
              <a:rPr lang="en-US" sz="1400" dirty="0"/>
              <a:t> – Cover</a:t>
            </a:r>
          </a:p>
          <a:p>
            <a:r>
              <a:rPr lang="en-US" sz="1400" dirty="0" err="1"/>
              <a:t>vittu</a:t>
            </a:r>
            <a:r>
              <a:rPr lang="en-US" sz="1400" dirty="0"/>
              <a:t> </a:t>
            </a:r>
            <a:r>
              <a:rPr lang="en-US" sz="1400" dirty="0" err="1"/>
              <a:t>ghaal</a:t>
            </a:r>
            <a:r>
              <a:rPr lang="en-US" sz="1400" dirty="0"/>
              <a:t> – Put seed</a:t>
            </a:r>
          </a:p>
          <a:p>
            <a:r>
              <a:rPr lang="en-US" sz="1400" dirty="0" err="1"/>
              <a:t>matti</a:t>
            </a:r>
            <a:r>
              <a:rPr lang="en-US" sz="1400" dirty="0"/>
              <a:t> </a:t>
            </a:r>
            <a:r>
              <a:rPr lang="en-US" sz="1400" dirty="0" err="1"/>
              <a:t>thayi</a:t>
            </a:r>
            <a:r>
              <a:rPr lang="en-US" sz="1400" dirty="0"/>
              <a:t> </a:t>
            </a:r>
            <a:r>
              <a:rPr lang="en-US" sz="1400" dirty="0" err="1"/>
              <a:t>jhay</a:t>
            </a:r>
            <a:r>
              <a:rPr lang="en-US" sz="1400" dirty="0"/>
              <a:t> – Cover soil</a:t>
            </a:r>
          </a:p>
          <a:p>
            <a:r>
              <a:rPr lang="en-US" sz="1400" dirty="0" err="1"/>
              <a:t>pani</a:t>
            </a:r>
            <a:r>
              <a:rPr lang="en-US" sz="1400" dirty="0"/>
              <a:t> </a:t>
            </a:r>
            <a:r>
              <a:rPr lang="en-US" sz="1400" dirty="0" err="1"/>
              <a:t>sOD</a:t>
            </a:r>
            <a:r>
              <a:rPr lang="en-US" sz="1400" dirty="0"/>
              <a:t> – Water plant</a:t>
            </a:r>
          </a:p>
          <a:p>
            <a:r>
              <a:rPr lang="en-US" sz="1400" dirty="0" err="1"/>
              <a:t>niccu</a:t>
            </a:r>
            <a:r>
              <a:rPr lang="en-US" sz="1400" dirty="0"/>
              <a:t> </a:t>
            </a:r>
            <a:r>
              <a:rPr lang="en-US" sz="1400" dirty="0" err="1"/>
              <a:t>siiele</a:t>
            </a:r>
            <a:r>
              <a:rPr lang="en-US" sz="1400" dirty="0"/>
              <a:t> – Take care </a:t>
            </a:r>
            <a:r>
              <a:rPr lang="en-US" sz="1400" dirty="0" err="1"/>
              <a:t>dailyj</a:t>
            </a:r>
            <a:endParaRPr lang="en-US" sz="1400" dirty="0"/>
          </a:p>
          <a:p>
            <a:r>
              <a:rPr lang="en-US" sz="1400" dirty="0" err="1"/>
              <a:t>JhaaD</a:t>
            </a:r>
            <a:r>
              <a:rPr lang="en-US" sz="1400" dirty="0"/>
              <a:t> – Plant/Tree</a:t>
            </a:r>
          </a:p>
          <a:p>
            <a:r>
              <a:rPr lang="en-US" sz="1400" dirty="0" err="1"/>
              <a:t>paan</a:t>
            </a:r>
            <a:r>
              <a:rPr lang="en-US" sz="1400" dirty="0"/>
              <a:t> – Leaf</a:t>
            </a:r>
          </a:p>
          <a:p>
            <a:r>
              <a:rPr lang="en-US" sz="1400" dirty="0" err="1"/>
              <a:t>Kommo</a:t>
            </a:r>
            <a:r>
              <a:rPr lang="en-US" sz="1400" dirty="0"/>
              <a:t> – Branch</a:t>
            </a:r>
          </a:p>
          <a:p>
            <a:r>
              <a:rPr lang="en-US" sz="1400" dirty="0" err="1"/>
              <a:t>Kailo</a:t>
            </a:r>
            <a:r>
              <a:rPr lang="en-US" sz="1400" dirty="0"/>
              <a:t> – unripe fruit/unripe vegetable</a:t>
            </a:r>
          </a:p>
          <a:p>
            <a:r>
              <a:rPr lang="en-US" sz="1400" dirty="0" err="1"/>
              <a:t>Pikki</a:t>
            </a:r>
            <a:r>
              <a:rPr lang="en-US" sz="1400" dirty="0"/>
              <a:t> – ripe</a:t>
            </a:r>
          </a:p>
          <a:p>
            <a:endParaRPr lang="en-US" sz="1400" dirty="0"/>
          </a:p>
          <a:p>
            <a:r>
              <a:rPr lang="en-US" sz="1400" dirty="0" err="1"/>
              <a:t>niccu</a:t>
            </a:r>
            <a:r>
              <a:rPr lang="en-US" sz="1400" dirty="0"/>
              <a:t> - daily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soLobhaar</a:t>
            </a:r>
            <a:r>
              <a:rPr lang="en-US" sz="1400" dirty="0"/>
              <a:t> – Morning</a:t>
            </a:r>
          </a:p>
          <a:p>
            <a:r>
              <a:rPr lang="en-US" sz="1400" dirty="0" err="1"/>
              <a:t>raat</a:t>
            </a:r>
            <a:r>
              <a:rPr lang="en-US" sz="1400" dirty="0"/>
              <a:t> – Night</a:t>
            </a:r>
          </a:p>
          <a:p>
            <a:r>
              <a:rPr lang="en-US" sz="1400" dirty="0" err="1"/>
              <a:t>surit</a:t>
            </a:r>
            <a:r>
              <a:rPr lang="en-US" sz="1400" dirty="0"/>
              <a:t> – Sun</a:t>
            </a:r>
          </a:p>
          <a:p>
            <a:r>
              <a:rPr lang="en-US" sz="1400" dirty="0" err="1"/>
              <a:t>cendaam</a:t>
            </a:r>
            <a:r>
              <a:rPr lang="en-US" sz="1400" dirty="0"/>
              <a:t> – moon</a:t>
            </a:r>
          </a:p>
          <a:p>
            <a:r>
              <a:rPr lang="en-US" sz="1400" dirty="0" err="1"/>
              <a:t>chukko</a:t>
            </a:r>
            <a:r>
              <a:rPr lang="en-US" sz="1400" dirty="0"/>
              <a:t> – Star</a:t>
            </a:r>
          </a:p>
          <a:p>
            <a:r>
              <a:rPr lang="en-US" sz="1400" dirty="0" err="1"/>
              <a:t>huun</a:t>
            </a:r>
            <a:r>
              <a:rPr lang="en-US" sz="1400" dirty="0"/>
              <a:t> – Sunny and hot</a:t>
            </a:r>
          </a:p>
          <a:p>
            <a:r>
              <a:rPr lang="en-US" sz="1400" dirty="0" err="1"/>
              <a:t>soLo</a:t>
            </a:r>
            <a:r>
              <a:rPr lang="en-US" sz="1400" dirty="0"/>
              <a:t> </a:t>
            </a:r>
            <a:r>
              <a:rPr lang="en-US" sz="1400" dirty="0" err="1"/>
              <a:t>hOras</a:t>
            </a:r>
            <a:r>
              <a:rPr lang="en-US" sz="1400" dirty="0"/>
              <a:t> – Morning comes</a:t>
            </a:r>
          </a:p>
          <a:p>
            <a:r>
              <a:rPr lang="en-US" sz="1400" dirty="0" err="1"/>
              <a:t>raat</a:t>
            </a:r>
            <a:r>
              <a:rPr lang="en-US" sz="1400" dirty="0"/>
              <a:t> </a:t>
            </a:r>
            <a:r>
              <a:rPr lang="en-US" sz="1400" dirty="0" err="1"/>
              <a:t>hOras</a:t>
            </a:r>
            <a:r>
              <a:rPr lang="en-US" sz="1400" dirty="0"/>
              <a:t> – Night comes</a:t>
            </a:r>
          </a:p>
          <a:p>
            <a:r>
              <a:rPr lang="en-US" sz="1400" dirty="0" err="1"/>
              <a:t>surit</a:t>
            </a:r>
            <a:r>
              <a:rPr lang="en-US" sz="1400" dirty="0"/>
              <a:t> </a:t>
            </a:r>
            <a:r>
              <a:rPr lang="en-US" sz="1400" dirty="0" err="1"/>
              <a:t>avaras</a:t>
            </a:r>
            <a:r>
              <a:rPr lang="en-US" sz="1400" dirty="0"/>
              <a:t> – Sun comes out</a:t>
            </a:r>
          </a:p>
          <a:p>
            <a:r>
              <a:rPr lang="en-US" sz="1400" dirty="0" err="1"/>
              <a:t>varo</a:t>
            </a:r>
            <a:r>
              <a:rPr lang="en-US" sz="1400" dirty="0"/>
              <a:t> – wind</a:t>
            </a:r>
          </a:p>
          <a:p>
            <a:r>
              <a:rPr lang="en-US" sz="1400" dirty="0" err="1"/>
              <a:t>povus</a:t>
            </a:r>
            <a:r>
              <a:rPr lang="en-US" sz="1400" dirty="0"/>
              <a:t> - rain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A9A98-4697-4853-B6F7-09C4F05234F7}"/>
              </a:ext>
            </a:extLst>
          </p:cNvPr>
          <p:cNvSpPr txBox="1"/>
          <p:nvPr/>
        </p:nvSpPr>
        <p:spPr>
          <a:xfrm>
            <a:off x="6676007" y="790113"/>
            <a:ext cx="2604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guLLe</a:t>
            </a:r>
            <a:r>
              <a:rPr lang="en-US" dirty="0"/>
              <a:t> – Sweet</a:t>
            </a:r>
          </a:p>
          <a:p>
            <a:endParaRPr lang="en-US" dirty="0"/>
          </a:p>
          <a:p>
            <a:r>
              <a:rPr lang="en-US" dirty="0" err="1"/>
              <a:t>uncho</a:t>
            </a:r>
            <a:r>
              <a:rPr lang="en-US" dirty="0"/>
              <a:t> – on top</a:t>
            </a:r>
          </a:p>
          <a:p>
            <a:r>
              <a:rPr lang="en-US" dirty="0" err="1"/>
              <a:t>andi</a:t>
            </a:r>
            <a:r>
              <a:rPr lang="en-US" dirty="0"/>
              <a:t> – Reach</a:t>
            </a:r>
          </a:p>
          <a:p>
            <a:r>
              <a:rPr lang="en-US" dirty="0" err="1"/>
              <a:t>toDatE</a:t>
            </a:r>
            <a:r>
              <a:rPr lang="en-US" dirty="0"/>
              <a:t>– to pick/pluck</a:t>
            </a:r>
          </a:p>
          <a:p>
            <a:r>
              <a:rPr lang="en-US" dirty="0" err="1"/>
              <a:t>tukkilE</a:t>
            </a:r>
            <a:r>
              <a:rPr lang="en-US" dirty="0"/>
              <a:t> – carry</a:t>
            </a:r>
          </a:p>
          <a:p>
            <a:endParaRPr lang="en-US" dirty="0"/>
          </a:p>
          <a:p>
            <a:r>
              <a:rPr lang="en-US" dirty="0" err="1"/>
              <a:t>bhuukh</a:t>
            </a:r>
            <a:r>
              <a:rPr lang="en-US" dirty="0"/>
              <a:t> – hungry</a:t>
            </a:r>
          </a:p>
          <a:p>
            <a:r>
              <a:rPr lang="en-US" dirty="0" err="1"/>
              <a:t>saatE</a:t>
            </a:r>
            <a:r>
              <a:rPr lang="en-US" dirty="0"/>
              <a:t> – to see</a:t>
            </a:r>
          </a:p>
          <a:p>
            <a:r>
              <a:rPr lang="en-US" dirty="0" err="1"/>
              <a:t>thovathE</a:t>
            </a:r>
            <a:r>
              <a:rPr lang="en-US" dirty="0"/>
              <a:t> – to put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bhorathey</a:t>
            </a:r>
            <a:r>
              <a:rPr lang="en-US" dirty="0"/>
              <a:t> – to get filled</a:t>
            </a:r>
          </a:p>
          <a:p>
            <a:r>
              <a:rPr lang="en-US" dirty="0" err="1"/>
              <a:t>mhoto</a:t>
            </a:r>
            <a:r>
              <a:rPr lang="en-US" dirty="0"/>
              <a:t> – big</a:t>
            </a:r>
          </a:p>
          <a:p>
            <a:r>
              <a:rPr lang="en-US" dirty="0" err="1"/>
              <a:t>nhanno</a:t>
            </a:r>
            <a:r>
              <a:rPr lang="en-US" dirty="0"/>
              <a:t> - small</a:t>
            </a:r>
          </a:p>
        </p:txBody>
      </p:sp>
    </p:spTree>
    <p:extLst>
      <p:ext uri="{BB962C8B-B14F-4D97-AF65-F5344CB8AC3E}">
        <p14:creationId xmlns:p14="http://schemas.microsoft.com/office/powerpoint/2010/main" val="153969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47A8-8040-4F48-AE72-EDE3C13C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30" y="1"/>
            <a:ext cx="2947388" cy="4971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000" dirty="0"/>
              <a:t>New words practice – quiz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12A2-DC77-4F35-9C9C-D91E99CE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" y="790113"/>
            <a:ext cx="2849732" cy="591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    </a:t>
            </a:r>
          </a:p>
          <a:p>
            <a:r>
              <a:rPr lang="en-US" sz="1200" dirty="0" err="1"/>
              <a:t>poLLokaylaan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Kacha</a:t>
            </a:r>
            <a:r>
              <a:rPr lang="en-US" sz="1200" dirty="0"/>
              <a:t>/</a:t>
            </a:r>
            <a:r>
              <a:rPr lang="en-US" sz="1200" dirty="0" err="1"/>
              <a:t>kailo</a:t>
            </a:r>
            <a:r>
              <a:rPr lang="en-US" sz="1200" dirty="0"/>
              <a:t> –</a:t>
            </a:r>
          </a:p>
          <a:p>
            <a:r>
              <a:rPr lang="en-US" sz="1200" dirty="0" err="1"/>
              <a:t>tovDo</a:t>
            </a:r>
            <a:r>
              <a:rPr lang="en-US" sz="1200" dirty="0"/>
              <a:t> -</a:t>
            </a:r>
          </a:p>
          <a:p>
            <a:r>
              <a:rPr lang="en-US" sz="1200" dirty="0"/>
              <a:t>sole -</a:t>
            </a:r>
          </a:p>
          <a:p>
            <a:r>
              <a:rPr lang="en-US" sz="1200" dirty="0" err="1"/>
              <a:t>khaaD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vittu</a:t>
            </a:r>
            <a:r>
              <a:rPr lang="en-US" sz="1200" dirty="0"/>
              <a:t> – </a:t>
            </a:r>
          </a:p>
          <a:p>
            <a:pPr marL="0" indent="0">
              <a:buNone/>
            </a:pPr>
            <a:r>
              <a:rPr lang="en-US" sz="1200" dirty="0"/>
              <a:t>       </a:t>
            </a:r>
            <a:r>
              <a:rPr lang="en-US" sz="1200" dirty="0" err="1"/>
              <a:t>pikke</a:t>
            </a:r>
            <a:endParaRPr lang="en-US" sz="1200" dirty="0"/>
          </a:p>
          <a:p>
            <a:r>
              <a:rPr lang="en-US" sz="1200" dirty="0" err="1"/>
              <a:t>keLo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kaccambaa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daDim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</a:p>
          <a:p>
            <a:pPr marL="0" indent="0">
              <a:buNone/>
            </a:pPr>
            <a:r>
              <a:rPr lang="en-US" sz="1200" dirty="0"/>
              <a:t>      </a:t>
            </a:r>
            <a:r>
              <a:rPr lang="en-US" sz="1200" dirty="0" err="1"/>
              <a:t>JhaaDu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ponisu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koyyaa</a:t>
            </a:r>
            <a:r>
              <a:rPr lang="en-US" sz="1200" dirty="0"/>
              <a:t> </a:t>
            </a:r>
            <a:r>
              <a:rPr lang="en-US" sz="1200" dirty="0" err="1"/>
              <a:t>poLLo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takkaaLi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kando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losan</a:t>
            </a:r>
            <a:r>
              <a:rPr lang="en-US" sz="1200" dirty="0"/>
              <a:t> –</a:t>
            </a:r>
          </a:p>
          <a:p>
            <a:pPr marL="0" indent="0">
              <a:buNone/>
            </a:pPr>
            <a:r>
              <a:rPr lang="en-US" sz="1200" dirty="0"/>
              <a:t>       </a:t>
            </a:r>
            <a:r>
              <a:rPr lang="en-US" sz="1200" dirty="0" err="1"/>
              <a:t>allo</a:t>
            </a:r>
            <a:r>
              <a:rPr lang="en-US" sz="1200" dirty="0"/>
              <a:t> – </a:t>
            </a:r>
          </a:p>
          <a:p>
            <a:r>
              <a:rPr lang="en-US" sz="1200" dirty="0" err="1"/>
              <a:t>vangi</a:t>
            </a:r>
            <a:r>
              <a:rPr lang="en-US" sz="1200" dirty="0"/>
              <a:t>  -</a:t>
            </a: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ADEBD-622D-4086-8A8D-130CBD81DBA8}"/>
              </a:ext>
            </a:extLst>
          </p:cNvPr>
          <p:cNvSpPr txBox="1"/>
          <p:nvPr/>
        </p:nvSpPr>
        <p:spPr>
          <a:xfrm>
            <a:off x="2911877" y="852257"/>
            <a:ext cx="293850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bhoyn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vittu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matti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Ghali</a:t>
            </a:r>
            <a:r>
              <a:rPr lang="en-US" sz="1400" dirty="0"/>
              <a:t>/</a:t>
            </a:r>
            <a:r>
              <a:rPr lang="en-US" sz="1400" dirty="0" err="1"/>
              <a:t>thovi</a:t>
            </a:r>
            <a:r>
              <a:rPr lang="en-US" sz="1400" dirty="0"/>
              <a:t> – </a:t>
            </a:r>
            <a:r>
              <a:rPr lang="en-US" sz="1400" dirty="0" err="1"/>
              <a:t>jJhaai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Vitthu</a:t>
            </a:r>
            <a:r>
              <a:rPr lang="en-US" sz="1400" dirty="0"/>
              <a:t> </a:t>
            </a:r>
            <a:r>
              <a:rPr lang="en-US" sz="1400" dirty="0" err="1"/>
              <a:t>ghali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Mathi</a:t>
            </a:r>
            <a:r>
              <a:rPr lang="en-US" sz="1400" dirty="0"/>
              <a:t> </a:t>
            </a:r>
            <a:r>
              <a:rPr lang="en-US" sz="1400" dirty="0" err="1"/>
              <a:t>thai</a:t>
            </a:r>
            <a:r>
              <a:rPr lang="en-US" sz="1400" dirty="0"/>
              <a:t> </a:t>
            </a:r>
            <a:r>
              <a:rPr lang="en-US" sz="1400" dirty="0" err="1"/>
              <a:t>jhaai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Pani</a:t>
            </a:r>
            <a:r>
              <a:rPr lang="en-US" sz="1400" dirty="0"/>
              <a:t> </a:t>
            </a:r>
            <a:r>
              <a:rPr lang="en-US" sz="1400" dirty="0" err="1"/>
              <a:t>sodi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NiCchu</a:t>
            </a:r>
            <a:r>
              <a:rPr lang="en-US" sz="1400" dirty="0"/>
              <a:t> </a:t>
            </a:r>
            <a:r>
              <a:rPr lang="en-US" sz="1400" dirty="0" err="1"/>
              <a:t>seeli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Jhaad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paan</a:t>
            </a:r>
            <a:r>
              <a:rPr lang="en-US" sz="1400" dirty="0"/>
              <a:t> –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kommo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kailo</a:t>
            </a:r>
            <a:r>
              <a:rPr lang="en-US" sz="1400" dirty="0"/>
              <a:t> - </a:t>
            </a:r>
          </a:p>
          <a:p>
            <a:r>
              <a:rPr lang="en-US" sz="1400" dirty="0" err="1"/>
              <a:t>pikki</a:t>
            </a:r>
            <a:r>
              <a:rPr lang="en-US" sz="1400" dirty="0"/>
              <a:t> – </a:t>
            </a:r>
          </a:p>
          <a:p>
            <a:endParaRPr lang="en-US" sz="1400" dirty="0"/>
          </a:p>
          <a:p>
            <a:r>
              <a:rPr lang="en-US" sz="1400" dirty="0" err="1"/>
              <a:t>niccu</a:t>
            </a:r>
            <a:r>
              <a:rPr lang="en-US" sz="1400" dirty="0"/>
              <a:t> -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soLobhaar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raat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surit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Cendaam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Chukko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huun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soLo</a:t>
            </a:r>
            <a:r>
              <a:rPr lang="en-US" sz="1400" dirty="0"/>
              <a:t> </a:t>
            </a:r>
            <a:r>
              <a:rPr lang="en-US" sz="1400" dirty="0" err="1"/>
              <a:t>hOras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raat</a:t>
            </a:r>
            <a:r>
              <a:rPr lang="en-US" sz="1400" dirty="0"/>
              <a:t> </a:t>
            </a:r>
            <a:r>
              <a:rPr lang="en-US" sz="1400" dirty="0" err="1"/>
              <a:t>hOras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surit</a:t>
            </a:r>
            <a:r>
              <a:rPr lang="en-US" sz="1400" dirty="0"/>
              <a:t> </a:t>
            </a:r>
            <a:r>
              <a:rPr lang="en-US" sz="1400" dirty="0" err="1"/>
              <a:t>avaras</a:t>
            </a:r>
            <a:r>
              <a:rPr lang="en-US" sz="1400" dirty="0"/>
              <a:t> -</a:t>
            </a:r>
          </a:p>
          <a:p>
            <a:r>
              <a:rPr lang="en-US" sz="1400" dirty="0" err="1"/>
              <a:t>varo</a:t>
            </a:r>
            <a:r>
              <a:rPr lang="en-US" sz="1400" dirty="0"/>
              <a:t> – </a:t>
            </a:r>
          </a:p>
          <a:p>
            <a:r>
              <a:rPr lang="en-US" sz="1400" dirty="0" err="1"/>
              <a:t>povus</a:t>
            </a:r>
            <a:r>
              <a:rPr lang="en-US" sz="1400" dirty="0"/>
              <a:t> 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A9A98-4697-4853-B6F7-09C4F05234F7}"/>
              </a:ext>
            </a:extLst>
          </p:cNvPr>
          <p:cNvSpPr txBox="1"/>
          <p:nvPr/>
        </p:nvSpPr>
        <p:spPr>
          <a:xfrm>
            <a:off x="6676007" y="790113"/>
            <a:ext cx="2604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guLLe</a:t>
            </a:r>
            <a:r>
              <a:rPr lang="en-US" dirty="0"/>
              <a:t> – </a:t>
            </a:r>
          </a:p>
          <a:p>
            <a:endParaRPr lang="en-US" dirty="0"/>
          </a:p>
          <a:p>
            <a:r>
              <a:rPr lang="en-US" dirty="0" err="1"/>
              <a:t>uncho</a:t>
            </a:r>
            <a:r>
              <a:rPr lang="en-US" dirty="0"/>
              <a:t> – </a:t>
            </a:r>
          </a:p>
          <a:p>
            <a:r>
              <a:rPr lang="en-US" dirty="0" err="1"/>
              <a:t>andi</a:t>
            </a:r>
            <a:r>
              <a:rPr lang="en-US" dirty="0"/>
              <a:t> – </a:t>
            </a:r>
          </a:p>
          <a:p>
            <a:r>
              <a:rPr lang="en-US" dirty="0" err="1"/>
              <a:t>toDate</a:t>
            </a:r>
            <a:r>
              <a:rPr lang="en-US" dirty="0"/>
              <a:t> – </a:t>
            </a:r>
          </a:p>
          <a:p>
            <a:r>
              <a:rPr lang="en-US" dirty="0" err="1"/>
              <a:t>tukkiley</a:t>
            </a:r>
            <a:r>
              <a:rPr lang="en-US" dirty="0"/>
              <a:t> – </a:t>
            </a:r>
          </a:p>
          <a:p>
            <a:endParaRPr lang="en-US" dirty="0"/>
          </a:p>
          <a:p>
            <a:r>
              <a:rPr lang="en-US" dirty="0" err="1"/>
              <a:t>bhookh</a:t>
            </a:r>
            <a:r>
              <a:rPr lang="en-US" dirty="0"/>
              <a:t> – </a:t>
            </a:r>
          </a:p>
          <a:p>
            <a:r>
              <a:rPr lang="en-US" dirty="0" err="1"/>
              <a:t>saate</a:t>
            </a:r>
            <a:r>
              <a:rPr lang="en-US" dirty="0"/>
              <a:t> – </a:t>
            </a:r>
          </a:p>
          <a:p>
            <a:r>
              <a:rPr lang="en-US" dirty="0" err="1"/>
              <a:t>thovathe</a:t>
            </a:r>
            <a:r>
              <a:rPr lang="en-US" dirty="0"/>
              <a:t> – </a:t>
            </a:r>
          </a:p>
          <a:p>
            <a:endParaRPr lang="en-US" dirty="0"/>
          </a:p>
          <a:p>
            <a:r>
              <a:rPr lang="en-US" dirty="0" err="1"/>
              <a:t>bhorathe</a:t>
            </a:r>
            <a:r>
              <a:rPr lang="en-US" dirty="0"/>
              <a:t> – </a:t>
            </a:r>
          </a:p>
          <a:p>
            <a:r>
              <a:rPr lang="en-US" dirty="0" err="1"/>
              <a:t>mhodo</a:t>
            </a:r>
            <a:r>
              <a:rPr lang="en-US" dirty="0"/>
              <a:t> – </a:t>
            </a:r>
          </a:p>
          <a:p>
            <a:r>
              <a:rPr lang="en-US" dirty="0" err="1"/>
              <a:t>nanno</a:t>
            </a:r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53955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4D88-F9C6-450B-9D77-3D5DC59B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823" y="365126"/>
            <a:ext cx="4199138" cy="4249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BAEF-1199-44E8-807E-F871BB5E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thove</a:t>
            </a:r>
            <a:r>
              <a:rPr lang="en-US" dirty="0"/>
              <a:t> </a:t>
            </a:r>
            <a:r>
              <a:rPr lang="en-US" dirty="0" err="1"/>
              <a:t>vittu</a:t>
            </a:r>
            <a:r>
              <a:rPr lang="en-US" dirty="0"/>
              <a:t> </a:t>
            </a:r>
            <a:r>
              <a:rPr lang="en-US" dirty="0" err="1"/>
              <a:t>kaay</a:t>
            </a:r>
            <a:r>
              <a:rPr lang="en-US" dirty="0"/>
              <a:t> </a:t>
            </a:r>
            <a:r>
              <a:rPr lang="en-US" dirty="0" err="1"/>
              <a:t>hoyras</a:t>
            </a:r>
            <a:r>
              <a:rPr lang="en-US" dirty="0"/>
              <a:t>? ( What happened to the seed you planted)</a:t>
            </a:r>
          </a:p>
          <a:p>
            <a:r>
              <a:rPr lang="en-US" dirty="0"/>
              <a:t>mii </a:t>
            </a:r>
            <a:r>
              <a:rPr lang="en-US" dirty="0" err="1"/>
              <a:t>thove</a:t>
            </a:r>
            <a:r>
              <a:rPr lang="en-US" dirty="0"/>
              <a:t> </a:t>
            </a:r>
            <a:r>
              <a:rPr lang="en-US" dirty="0" err="1"/>
              <a:t>vittum</a:t>
            </a:r>
            <a:r>
              <a:rPr lang="en-US" dirty="0"/>
              <a:t> </a:t>
            </a:r>
            <a:r>
              <a:rPr lang="en-US" dirty="0" err="1"/>
              <a:t>jhaaD</a:t>
            </a:r>
            <a:r>
              <a:rPr lang="en-US" dirty="0"/>
              <a:t> </a:t>
            </a:r>
            <a:r>
              <a:rPr lang="en-US" dirty="0" err="1"/>
              <a:t>avdras</a:t>
            </a:r>
            <a:r>
              <a:rPr lang="en-US" dirty="0"/>
              <a:t> ( Plant has sprouted from the seed I planted)</a:t>
            </a:r>
          </a:p>
          <a:p>
            <a:r>
              <a:rPr lang="en-US" dirty="0"/>
              <a:t>dee </a:t>
            </a:r>
            <a:r>
              <a:rPr lang="en-US" dirty="0" err="1"/>
              <a:t>paan</a:t>
            </a:r>
            <a:r>
              <a:rPr lang="en-US" dirty="0"/>
              <a:t> </a:t>
            </a:r>
            <a:r>
              <a:rPr lang="en-US" dirty="0" err="1"/>
              <a:t>avdras</a:t>
            </a:r>
            <a:r>
              <a:rPr lang="en-US" dirty="0"/>
              <a:t> (Two leaves have sprouted)</a:t>
            </a:r>
          </a:p>
          <a:p>
            <a:r>
              <a:rPr lang="en-US" dirty="0" err="1"/>
              <a:t>nhanno</a:t>
            </a:r>
            <a:r>
              <a:rPr lang="en-US" dirty="0"/>
              <a:t> </a:t>
            </a:r>
            <a:r>
              <a:rPr lang="en-US" dirty="0" err="1"/>
              <a:t>kommo</a:t>
            </a:r>
            <a:r>
              <a:rPr lang="en-US" dirty="0"/>
              <a:t> </a:t>
            </a:r>
            <a:r>
              <a:rPr lang="en-US" dirty="0" err="1"/>
              <a:t>sEy</a:t>
            </a:r>
            <a:r>
              <a:rPr lang="en-US" dirty="0"/>
              <a:t> (Small branch has sprouted)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54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BAEF-1199-44E8-807E-F871BB5E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 What happened to the seed you planted)</a:t>
            </a:r>
          </a:p>
          <a:p>
            <a:r>
              <a:rPr lang="en-US" dirty="0"/>
              <a:t>( Plant has sprouted from the seed I planted)</a:t>
            </a:r>
          </a:p>
          <a:p>
            <a:r>
              <a:rPr lang="en-US" dirty="0"/>
              <a:t>(Two leaves have sprouted)</a:t>
            </a:r>
          </a:p>
          <a:p>
            <a:r>
              <a:rPr lang="en-US" dirty="0"/>
              <a:t>(Small branch has sprouted)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F547F4-10B4-4E99-8308-652F8248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83876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6F6C63EE-900F-4504-80DF-6C3FDC89BC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r="2" b="2"/>
          <a:stretch/>
        </p:blipFill>
        <p:spPr>
          <a:xfrm>
            <a:off x="6380264" y="585928"/>
            <a:ext cx="5847864" cy="5779362"/>
          </a:xfrm>
          <a:prstGeom prst="rect">
            <a:avLst/>
          </a:prstGeom>
        </p:spPr>
      </p:pic>
      <p:grpSp>
        <p:nvGrpSpPr>
          <p:cNvPr id="33" name="Group 25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48C3C2-9DAE-4B55-A0B8-D1DAA7F6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652" y="833960"/>
            <a:ext cx="4640642" cy="796214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sole </a:t>
            </a:r>
            <a:r>
              <a:rPr lang="en-US" sz="3600" b="1" dirty="0" err="1">
                <a:solidFill>
                  <a:schemeClr val="tx2"/>
                </a:solidFill>
              </a:rPr>
              <a:t>KeLo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3172A-977A-48DE-91EE-303F4D20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272143"/>
            <a:ext cx="4706803" cy="378883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tovdo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keLo</a:t>
            </a:r>
            <a:endParaRPr lang="en-US" sz="24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Peel/skin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Banana</a:t>
            </a:r>
          </a:p>
        </p:txBody>
      </p:sp>
      <p:pic>
        <p:nvPicPr>
          <p:cNvPr id="3" name="Soley kelo">
            <a:hlinkClick r:id="" action="ppaction://media"/>
            <a:extLst>
              <a:ext uri="{FF2B5EF4-FFF2-40B4-BE49-F238E27FC236}">
                <a16:creationId xmlns:a16="http://schemas.microsoft.com/office/drawing/2014/main" id="{49CD508D-4C60-49D1-AEFF-BD72E658F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6178" y="10288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B4C1-1646-45DE-BAD2-306B06B2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2" y="365126"/>
            <a:ext cx="1624613" cy="6114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69F8-C2B9-4CC3-A4A2-F89DB67F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976544"/>
            <a:ext cx="11016449" cy="520041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jhaaD</a:t>
            </a:r>
            <a:r>
              <a:rPr lang="en-US" dirty="0"/>
              <a:t> </a:t>
            </a:r>
            <a:r>
              <a:rPr lang="en-US" dirty="0" err="1"/>
              <a:t>mhoDo</a:t>
            </a:r>
            <a:r>
              <a:rPr lang="en-US" dirty="0"/>
              <a:t> </a:t>
            </a:r>
            <a:r>
              <a:rPr lang="en-US" dirty="0" err="1"/>
              <a:t>hodaraskyaa</a:t>
            </a:r>
            <a:r>
              <a:rPr lang="en-US" dirty="0"/>
              <a:t>? (Is the plant growing big?)</a:t>
            </a:r>
          </a:p>
          <a:p>
            <a:r>
              <a:rPr lang="en-US" dirty="0" err="1"/>
              <a:t>haay</a:t>
            </a:r>
            <a:r>
              <a:rPr lang="en-US" dirty="0"/>
              <a:t> </a:t>
            </a:r>
            <a:r>
              <a:rPr lang="en-US" dirty="0" err="1"/>
              <a:t>jhaaD</a:t>
            </a:r>
            <a:r>
              <a:rPr lang="en-US" dirty="0"/>
              <a:t> </a:t>
            </a:r>
            <a:r>
              <a:rPr lang="en-US" dirty="0" err="1"/>
              <a:t>mhoDo</a:t>
            </a:r>
            <a:r>
              <a:rPr lang="en-US" dirty="0"/>
              <a:t> </a:t>
            </a:r>
            <a:r>
              <a:rPr lang="en-US" dirty="0" err="1"/>
              <a:t>hoDaras</a:t>
            </a:r>
            <a:r>
              <a:rPr lang="en-US" dirty="0"/>
              <a:t> (Yes plant is growing big)</a:t>
            </a:r>
          </a:p>
          <a:p>
            <a:r>
              <a:rPr lang="en-US" dirty="0" err="1"/>
              <a:t>mOre</a:t>
            </a:r>
            <a:r>
              <a:rPr lang="en-US" dirty="0"/>
              <a:t> </a:t>
            </a:r>
            <a:r>
              <a:rPr lang="en-US" dirty="0" err="1"/>
              <a:t>sommar</a:t>
            </a:r>
            <a:r>
              <a:rPr lang="en-US" dirty="0"/>
              <a:t> </a:t>
            </a:r>
            <a:r>
              <a:rPr lang="en-US" dirty="0" err="1"/>
              <a:t>Uncho</a:t>
            </a:r>
            <a:r>
              <a:rPr lang="en-US" dirty="0"/>
              <a:t> </a:t>
            </a:r>
            <a:r>
              <a:rPr lang="en-US" dirty="0" err="1"/>
              <a:t>hoyyo</a:t>
            </a:r>
            <a:r>
              <a:rPr lang="en-US" dirty="0"/>
              <a:t> (It is taller than me)</a:t>
            </a:r>
          </a:p>
          <a:p>
            <a:r>
              <a:rPr lang="en-US" dirty="0" err="1"/>
              <a:t>kommo</a:t>
            </a:r>
            <a:r>
              <a:rPr lang="en-US" dirty="0"/>
              <a:t> </a:t>
            </a:r>
            <a:r>
              <a:rPr lang="en-US" dirty="0" err="1"/>
              <a:t>thiine</a:t>
            </a:r>
            <a:r>
              <a:rPr lang="en-US" dirty="0"/>
              <a:t> </a:t>
            </a:r>
            <a:r>
              <a:rPr lang="en-US" dirty="0" err="1"/>
              <a:t>avdriyo</a:t>
            </a:r>
            <a:r>
              <a:rPr lang="en-US" dirty="0"/>
              <a:t> ( Three branches have grown)</a:t>
            </a:r>
          </a:p>
          <a:p>
            <a:r>
              <a:rPr lang="en-US" dirty="0" err="1"/>
              <a:t>jhukku</a:t>
            </a:r>
            <a:r>
              <a:rPr lang="en-US" dirty="0"/>
              <a:t> </a:t>
            </a:r>
            <a:r>
              <a:rPr lang="en-US" dirty="0" err="1"/>
              <a:t>paan</a:t>
            </a:r>
            <a:r>
              <a:rPr lang="en-US" dirty="0"/>
              <a:t> </a:t>
            </a:r>
            <a:r>
              <a:rPr lang="en-US" dirty="0" err="1"/>
              <a:t>avdriyo</a:t>
            </a:r>
            <a:r>
              <a:rPr lang="en-US" dirty="0"/>
              <a:t> (Lot of leaves have grown)</a:t>
            </a:r>
          </a:p>
          <a:p>
            <a:endParaRPr lang="en-US" dirty="0"/>
          </a:p>
          <a:p>
            <a:r>
              <a:rPr lang="en-US" dirty="0" err="1"/>
              <a:t>soLo</a:t>
            </a:r>
            <a:r>
              <a:rPr lang="en-US" dirty="0"/>
              <a:t> </a:t>
            </a:r>
            <a:r>
              <a:rPr lang="en-US" dirty="0" err="1"/>
              <a:t>hOras</a:t>
            </a:r>
            <a:r>
              <a:rPr lang="en-US" dirty="0"/>
              <a:t>.  </a:t>
            </a:r>
            <a:r>
              <a:rPr lang="en-US" dirty="0" err="1"/>
              <a:t>surith</a:t>
            </a:r>
            <a:r>
              <a:rPr lang="en-US" dirty="0"/>
              <a:t> </a:t>
            </a:r>
            <a:r>
              <a:rPr lang="en-US" dirty="0" err="1"/>
              <a:t>avaras</a:t>
            </a:r>
            <a:r>
              <a:rPr lang="en-US" dirty="0"/>
              <a:t>. </a:t>
            </a:r>
            <a:r>
              <a:rPr lang="en-US" dirty="0" err="1"/>
              <a:t>huun</a:t>
            </a:r>
            <a:r>
              <a:rPr lang="en-US" dirty="0"/>
              <a:t> </a:t>
            </a:r>
            <a:r>
              <a:rPr lang="en-US" dirty="0" err="1"/>
              <a:t>hanaras</a:t>
            </a:r>
            <a:r>
              <a:rPr lang="en-US" dirty="0"/>
              <a:t> (Morning comes. Sun comes out. Day gets hot and sunny)</a:t>
            </a:r>
          </a:p>
          <a:p>
            <a:r>
              <a:rPr lang="en-US" dirty="0" err="1"/>
              <a:t>raath</a:t>
            </a:r>
            <a:r>
              <a:rPr lang="en-US" dirty="0"/>
              <a:t> </a:t>
            </a:r>
            <a:r>
              <a:rPr lang="en-US" dirty="0" err="1"/>
              <a:t>hOras</a:t>
            </a:r>
            <a:r>
              <a:rPr lang="en-US" dirty="0"/>
              <a:t>. </a:t>
            </a:r>
            <a:r>
              <a:rPr lang="en-US" dirty="0" err="1"/>
              <a:t>Cendaam</a:t>
            </a:r>
            <a:r>
              <a:rPr lang="en-US" dirty="0"/>
              <a:t> kin </a:t>
            </a:r>
            <a:r>
              <a:rPr lang="en-US" dirty="0" err="1"/>
              <a:t>chukko</a:t>
            </a:r>
            <a:r>
              <a:rPr lang="en-US" dirty="0"/>
              <a:t> </a:t>
            </a:r>
            <a:r>
              <a:rPr lang="en-US" dirty="0" err="1"/>
              <a:t>avaras</a:t>
            </a:r>
            <a:r>
              <a:rPr lang="en-US" dirty="0"/>
              <a:t> (Night comes. Moon and stars come)</a:t>
            </a:r>
          </a:p>
          <a:p>
            <a:r>
              <a:rPr lang="en-US" dirty="0" err="1"/>
              <a:t>onTe</a:t>
            </a:r>
            <a:r>
              <a:rPr lang="en-US" dirty="0"/>
              <a:t> </a:t>
            </a:r>
            <a:r>
              <a:rPr lang="en-US" dirty="0" err="1"/>
              <a:t>dinnu</a:t>
            </a:r>
            <a:r>
              <a:rPr lang="en-US" dirty="0"/>
              <a:t> </a:t>
            </a:r>
            <a:r>
              <a:rPr lang="en-US" dirty="0" err="1"/>
              <a:t>mobbu</a:t>
            </a:r>
            <a:r>
              <a:rPr lang="en-US" dirty="0"/>
              <a:t> </a:t>
            </a:r>
            <a:r>
              <a:rPr lang="en-US" dirty="0" err="1"/>
              <a:t>avaras</a:t>
            </a:r>
            <a:r>
              <a:rPr lang="en-US" dirty="0"/>
              <a:t> ( It is cloudy one day)</a:t>
            </a:r>
          </a:p>
          <a:p>
            <a:r>
              <a:rPr lang="en-US" dirty="0" err="1"/>
              <a:t>onTe</a:t>
            </a:r>
            <a:r>
              <a:rPr lang="en-US" dirty="0"/>
              <a:t> </a:t>
            </a:r>
            <a:r>
              <a:rPr lang="en-US" dirty="0" err="1"/>
              <a:t>dinnu</a:t>
            </a:r>
            <a:r>
              <a:rPr lang="en-US" dirty="0"/>
              <a:t> </a:t>
            </a:r>
            <a:r>
              <a:rPr lang="en-US" dirty="0" err="1"/>
              <a:t>varo</a:t>
            </a:r>
            <a:r>
              <a:rPr lang="en-US" dirty="0"/>
              <a:t> </a:t>
            </a:r>
            <a:r>
              <a:rPr lang="en-US" dirty="0" err="1"/>
              <a:t>hanaras</a:t>
            </a:r>
            <a:r>
              <a:rPr lang="en-US" dirty="0"/>
              <a:t> ( It is windy one day)</a:t>
            </a:r>
          </a:p>
          <a:p>
            <a:r>
              <a:rPr lang="en-US" dirty="0" err="1"/>
              <a:t>onTe</a:t>
            </a:r>
            <a:r>
              <a:rPr lang="en-US" dirty="0"/>
              <a:t> </a:t>
            </a:r>
            <a:r>
              <a:rPr lang="en-US" dirty="0" err="1"/>
              <a:t>dinnu</a:t>
            </a:r>
            <a:r>
              <a:rPr lang="en-US" dirty="0"/>
              <a:t> </a:t>
            </a:r>
            <a:r>
              <a:rPr lang="en-US" dirty="0" err="1"/>
              <a:t>poyus</a:t>
            </a:r>
            <a:r>
              <a:rPr lang="en-US" dirty="0"/>
              <a:t> </a:t>
            </a:r>
            <a:r>
              <a:rPr lang="en-US" dirty="0" err="1"/>
              <a:t>poDaras</a:t>
            </a:r>
            <a:r>
              <a:rPr lang="en-US" dirty="0"/>
              <a:t> ( It is rainy one 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69F8-C2B9-4CC3-A4A2-F89DB67F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1" y="1278384"/>
            <a:ext cx="10856650" cy="4898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(Is the plant growing big?)</a:t>
            </a:r>
          </a:p>
          <a:p>
            <a:r>
              <a:rPr lang="en-US" dirty="0"/>
              <a:t>(Yes plant is growing big)</a:t>
            </a:r>
          </a:p>
          <a:p>
            <a:r>
              <a:rPr lang="en-US" dirty="0"/>
              <a:t>(It is taller than me)</a:t>
            </a:r>
          </a:p>
          <a:p>
            <a:r>
              <a:rPr lang="en-US" dirty="0"/>
              <a:t>( Three branches have grown)</a:t>
            </a:r>
          </a:p>
          <a:p>
            <a:r>
              <a:rPr lang="en-US" dirty="0"/>
              <a:t>(Lot of leaves have grown)</a:t>
            </a:r>
          </a:p>
          <a:p>
            <a:endParaRPr lang="en-US" dirty="0"/>
          </a:p>
          <a:p>
            <a:r>
              <a:rPr lang="en-US" dirty="0"/>
              <a:t>(Morning comes. Sun comes out. Day gets hot and sunny)</a:t>
            </a:r>
          </a:p>
          <a:p>
            <a:r>
              <a:rPr lang="en-US" dirty="0"/>
              <a:t>(Night comes. Moon and stars come)</a:t>
            </a:r>
          </a:p>
          <a:p>
            <a:r>
              <a:rPr lang="en-US" dirty="0"/>
              <a:t>( It is cloudy one day)</a:t>
            </a:r>
          </a:p>
          <a:p>
            <a:r>
              <a:rPr lang="en-US" dirty="0"/>
              <a:t>( It is windy one day)</a:t>
            </a:r>
          </a:p>
          <a:p>
            <a:r>
              <a:rPr lang="en-US" dirty="0"/>
              <a:t>( It is rainy one day)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0F7F08-43BA-4BBC-84CF-D265DB7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368710"/>
            <a:ext cx="10590320" cy="6611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926232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B4C1-1646-45DE-BAD2-306B06B2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2" y="365126"/>
            <a:ext cx="1624613" cy="6114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69F8-C2B9-4CC3-A4A2-F89DB67F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976544"/>
            <a:ext cx="11016449" cy="520041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jhaDdum</a:t>
            </a:r>
            <a:r>
              <a:rPr lang="en-US" dirty="0"/>
              <a:t> </a:t>
            </a:r>
            <a:r>
              <a:rPr lang="en-US" dirty="0" err="1"/>
              <a:t>kaay</a:t>
            </a:r>
            <a:r>
              <a:rPr lang="en-US" dirty="0"/>
              <a:t> </a:t>
            </a:r>
            <a:r>
              <a:rPr lang="en-US" dirty="0" err="1"/>
              <a:t>saariyO</a:t>
            </a:r>
            <a:r>
              <a:rPr lang="en-US" dirty="0"/>
              <a:t>? ( What are you looking in the tree?)</a:t>
            </a:r>
          </a:p>
          <a:p>
            <a:r>
              <a:rPr lang="en-US" dirty="0"/>
              <a:t>mii </a:t>
            </a:r>
            <a:r>
              <a:rPr lang="en-US" dirty="0" err="1"/>
              <a:t>JhaaDum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saariyo</a:t>
            </a:r>
            <a:r>
              <a:rPr lang="en-US" dirty="0"/>
              <a:t>( I am checking fruits in the tree)</a:t>
            </a:r>
          </a:p>
          <a:p>
            <a:r>
              <a:rPr lang="en-US" dirty="0" err="1"/>
              <a:t>angun</a:t>
            </a:r>
            <a:r>
              <a:rPr lang="en-US" dirty="0"/>
              <a:t> </a:t>
            </a:r>
            <a:r>
              <a:rPr lang="en-US" dirty="0" err="1"/>
              <a:t>kaylogan</a:t>
            </a:r>
            <a:r>
              <a:rPr lang="en-US" dirty="0"/>
              <a:t> </a:t>
            </a:r>
            <a:r>
              <a:rPr lang="en-US" dirty="0" err="1"/>
              <a:t>sEyA</a:t>
            </a:r>
            <a:r>
              <a:rPr lang="en-US" dirty="0"/>
              <a:t>? ( Are the fruits still unripe?)</a:t>
            </a:r>
          </a:p>
          <a:p>
            <a:r>
              <a:rPr lang="en-US" dirty="0" err="1"/>
              <a:t>Haay</a:t>
            </a:r>
            <a:r>
              <a:rPr lang="en-US" dirty="0"/>
              <a:t>  </a:t>
            </a:r>
            <a:r>
              <a:rPr lang="en-US" dirty="0" err="1"/>
              <a:t>angun</a:t>
            </a:r>
            <a:r>
              <a:rPr lang="en-US" dirty="0"/>
              <a:t> </a:t>
            </a:r>
            <a:r>
              <a:rPr lang="en-US" dirty="0" err="1"/>
              <a:t>kaylogan</a:t>
            </a:r>
            <a:r>
              <a:rPr lang="en-US" dirty="0"/>
              <a:t> </a:t>
            </a:r>
            <a:r>
              <a:rPr lang="en-US" dirty="0" err="1"/>
              <a:t>sey</a:t>
            </a:r>
            <a:r>
              <a:rPr lang="en-US" dirty="0"/>
              <a:t> ( Yes fruits are not ripe yet)</a:t>
            </a:r>
          </a:p>
          <a:p>
            <a:r>
              <a:rPr lang="en-US" dirty="0" err="1"/>
              <a:t>togo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uncho</a:t>
            </a:r>
            <a:r>
              <a:rPr lang="en-US" dirty="0"/>
              <a:t> </a:t>
            </a:r>
            <a:r>
              <a:rPr lang="en-US" dirty="0" err="1"/>
              <a:t>tukkilriyO</a:t>
            </a:r>
            <a:r>
              <a:rPr lang="en-US" dirty="0"/>
              <a:t>? ( Who is carrying you up?)</a:t>
            </a:r>
          </a:p>
          <a:p>
            <a:r>
              <a:rPr lang="en-US" dirty="0"/>
              <a:t>mogo </a:t>
            </a:r>
            <a:r>
              <a:rPr lang="en-US" dirty="0" err="1"/>
              <a:t>avrE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uncho</a:t>
            </a:r>
            <a:r>
              <a:rPr lang="en-US" dirty="0"/>
              <a:t> </a:t>
            </a:r>
            <a:r>
              <a:rPr lang="en-US" dirty="0" err="1"/>
              <a:t>thukkilriyo</a:t>
            </a:r>
            <a:r>
              <a:rPr lang="en-US" dirty="0"/>
              <a:t>. (My dad is carrying me up)</a:t>
            </a:r>
          </a:p>
          <a:p>
            <a:r>
              <a:rPr lang="en-US" dirty="0" err="1"/>
              <a:t>togo</a:t>
            </a:r>
            <a:r>
              <a:rPr lang="en-US" dirty="0"/>
              <a:t> </a:t>
            </a:r>
            <a:r>
              <a:rPr lang="en-US" dirty="0" err="1"/>
              <a:t>kago</a:t>
            </a:r>
            <a:r>
              <a:rPr lang="en-US" dirty="0"/>
              <a:t> </a:t>
            </a:r>
            <a:r>
              <a:rPr lang="en-US" dirty="0" err="1"/>
              <a:t>uncho</a:t>
            </a:r>
            <a:r>
              <a:rPr lang="en-US" dirty="0"/>
              <a:t> </a:t>
            </a:r>
            <a:r>
              <a:rPr lang="en-US" dirty="0" err="1"/>
              <a:t>thukkilriyo</a:t>
            </a:r>
            <a:r>
              <a:rPr lang="en-US" dirty="0"/>
              <a:t>? (Why are you carried up?)</a:t>
            </a:r>
          </a:p>
          <a:p>
            <a:r>
              <a:rPr lang="en-US" dirty="0"/>
              <a:t>mii </a:t>
            </a:r>
            <a:r>
              <a:rPr lang="en-US" dirty="0" err="1"/>
              <a:t>uncho</a:t>
            </a:r>
            <a:r>
              <a:rPr lang="en-US" dirty="0"/>
              <a:t> </a:t>
            </a:r>
            <a:r>
              <a:rPr lang="en-US" dirty="0" err="1"/>
              <a:t>sEthE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anduno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 ( I want to reach the fruits on the top)</a:t>
            </a:r>
          </a:p>
          <a:p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atto</a:t>
            </a:r>
            <a:r>
              <a:rPr lang="en-US" dirty="0"/>
              <a:t> </a:t>
            </a:r>
            <a:r>
              <a:rPr lang="en-US" dirty="0" err="1"/>
              <a:t>pikkiraskyae</a:t>
            </a:r>
            <a:r>
              <a:rPr lang="en-US" dirty="0"/>
              <a:t>? ( Are the fruits ripe now?)</a:t>
            </a:r>
          </a:p>
          <a:p>
            <a:r>
              <a:rPr lang="en-US" dirty="0" err="1"/>
              <a:t>haay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atto</a:t>
            </a:r>
            <a:r>
              <a:rPr lang="en-US" dirty="0"/>
              <a:t> </a:t>
            </a:r>
            <a:r>
              <a:rPr lang="en-US" dirty="0" err="1"/>
              <a:t>pikkiyiras</a:t>
            </a:r>
            <a:r>
              <a:rPr lang="en-US" dirty="0"/>
              <a:t> ( Yes, the fruits are ripe now)</a:t>
            </a:r>
          </a:p>
          <a:p>
            <a:r>
              <a:rPr lang="en-US" dirty="0"/>
              <a:t>mi </a:t>
            </a:r>
            <a:r>
              <a:rPr lang="en-US" dirty="0" err="1"/>
              <a:t>atto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toDuvaaykyaa</a:t>
            </a:r>
            <a:r>
              <a:rPr lang="en-US" dirty="0"/>
              <a:t>? ( Shall I pick the fruits now?)</a:t>
            </a:r>
          </a:p>
          <a:p>
            <a:r>
              <a:rPr lang="en-US" dirty="0"/>
              <a:t>mii kin dado </a:t>
            </a:r>
            <a:r>
              <a:rPr lang="en-US" dirty="0" err="1"/>
              <a:t>onTe</a:t>
            </a:r>
            <a:r>
              <a:rPr lang="en-US" dirty="0"/>
              <a:t> ladder um </a:t>
            </a:r>
            <a:r>
              <a:rPr lang="en-US" dirty="0" err="1"/>
              <a:t>hingi</a:t>
            </a:r>
            <a:r>
              <a:rPr lang="en-US" dirty="0"/>
              <a:t> </a:t>
            </a:r>
            <a:r>
              <a:rPr lang="en-US" dirty="0" err="1"/>
              <a:t>uncho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andi</a:t>
            </a:r>
            <a:r>
              <a:rPr lang="en-US" dirty="0"/>
              <a:t> </a:t>
            </a:r>
            <a:r>
              <a:rPr lang="en-US" dirty="0" err="1"/>
              <a:t>toDuves</a:t>
            </a:r>
            <a:r>
              <a:rPr lang="en-US" dirty="0"/>
              <a:t> ( Me and my brother will climb the ladder to reach the fruits on top and pluck)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6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B4C1-1646-45DE-BAD2-306B06B2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2" y="365126"/>
            <a:ext cx="1624613" cy="6114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69F8-C2B9-4CC3-A4A2-F89DB67F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976544"/>
            <a:ext cx="11016449" cy="52004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( What are you seeing in the tree?)</a:t>
            </a:r>
          </a:p>
          <a:p>
            <a:r>
              <a:rPr lang="en-US" dirty="0"/>
              <a:t>( I am checking fruits in the tree)</a:t>
            </a:r>
          </a:p>
          <a:p>
            <a:r>
              <a:rPr lang="en-US" dirty="0"/>
              <a:t>( Are the fruits still unripe?)</a:t>
            </a:r>
          </a:p>
          <a:p>
            <a:r>
              <a:rPr lang="en-US" dirty="0"/>
              <a:t>( Yes fruits are not ripe yet)</a:t>
            </a:r>
          </a:p>
          <a:p>
            <a:r>
              <a:rPr lang="en-US" dirty="0"/>
              <a:t>( Who is carrying you up?)</a:t>
            </a:r>
          </a:p>
          <a:p>
            <a:r>
              <a:rPr lang="en-US" dirty="0"/>
              <a:t>(My dad is carrying me up)</a:t>
            </a:r>
          </a:p>
          <a:p>
            <a:pPr marL="0" indent="0">
              <a:buNone/>
            </a:pPr>
            <a:r>
              <a:rPr lang="en-US" dirty="0"/>
              <a:t>   (Why are you  carried up?)</a:t>
            </a:r>
          </a:p>
          <a:p>
            <a:r>
              <a:rPr lang="en-US" dirty="0"/>
              <a:t>( I want to reach the fruits on the top)</a:t>
            </a:r>
          </a:p>
          <a:p>
            <a:r>
              <a:rPr lang="en-US" dirty="0"/>
              <a:t>( Are the fruits ripe now?)</a:t>
            </a:r>
          </a:p>
          <a:p>
            <a:r>
              <a:rPr lang="en-US" dirty="0"/>
              <a:t>( Yes, the fruits are ripe now)</a:t>
            </a:r>
          </a:p>
          <a:p>
            <a:r>
              <a:rPr lang="en-US" dirty="0"/>
              <a:t>( Shall I pick the fruits now?)</a:t>
            </a:r>
          </a:p>
          <a:p>
            <a:r>
              <a:rPr lang="en-US" dirty="0"/>
              <a:t>( Me and my brother will climb the ladder to reach the fruits on top and pluck)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6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B0C0F-808E-49C1-9715-57571DB4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96074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Kacce</a:t>
            </a:r>
            <a:r>
              <a:rPr lang="en-US" sz="5400" dirty="0"/>
              <a:t> </a:t>
            </a:r>
            <a:r>
              <a:rPr lang="en-US" sz="5400" dirty="0" err="1"/>
              <a:t>keLo</a:t>
            </a:r>
            <a:endParaRPr lang="en-US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5720102C-CBBD-4426-B281-586788170E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r="-2" b="632"/>
          <a:stretch/>
        </p:blipFill>
        <p:spPr>
          <a:xfrm>
            <a:off x="733508" y="1737917"/>
            <a:ext cx="4451052" cy="43946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9DC91-6126-4A03-B9D7-6069E0808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6031" y="4226726"/>
            <a:ext cx="1331651" cy="469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RAW Banana</a:t>
            </a:r>
          </a:p>
        </p:txBody>
      </p:sp>
      <p:pic>
        <p:nvPicPr>
          <p:cNvPr id="3" name="Kacha kelo">
            <a:hlinkClick r:id="" action="ppaction://media"/>
            <a:extLst>
              <a:ext uri="{FF2B5EF4-FFF2-40B4-BE49-F238E27FC236}">
                <a16:creationId xmlns:a16="http://schemas.microsoft.com/office/drawing/2014/main" id="{7CCE9B34-3983-48B5-9178-1BA91C7C9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0497" y="32878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493D83-2509-4BC7-9FF9-35480A62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1" y="121284"/>
            <a:ext cx="1371500" cy="6813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/>
              <a:t>KELO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606A1F-F7AC-4648-8564-40787EDC7D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r="11200" b="-1"/>
          <a:stretch/>
        </p:blipFill>
        <p:spPr>
          <a:xfrm>
            <a:off x="21" y="10"/>
            <a:ext cx="2377420" cy="685799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F9730-6834-4292-A0CA-4C115ED8C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1920" y="0"/>
            <a:ext cx="8260059" cy="685799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kaay</a:t>
            </a:r>
            <a:r>
              <a:rPr lang="en-US" dirty="0"/>
              <a:t> </a:t>
            </a:r>
            <a:r>
              <a:rPr lang="en-US" dirty="0" err="1"/>
              <a:t>saartE</a:t>
            </a:r>
            <a:r>
              <a:rPr lang="en-US" dirty="0"/>
              <a:t>/saariy0? </a:t>
            </a:r>
            <a:r>
              <a:rPr lang="en-US" sz="1600" dirty="0"/>
              <a:t> </a:t>
            </a:r>
            <a:r>
              <a:rPr lang="en-US" dirty="0" err="1"/>
              <a:t>k</a:t>
            </a:r>
            <a:r>
              <a:rPr lang="en-US" sz="1600" dirty="0" err="1"/>
              <a:t>eLo</a:t>
            </a:r>
            <a:r>
              <a:rPr lang="en-US" sz="1600" dirty="0"/>
              <a:t> </a:t>
            </a:r>
            <a:r>
              <a:rPr lang="en-US" dirty="0" err="1"/>
              <a:t>s</a:t>
            </a:r>
            <a:r>
              <a:rPr lang="en-US" sz="1600" dirty="0" err="1"/>
              <a:t>aartE</a:t>
            </a:r>
            <a:r>
              <a:rPr lang="en-US" sz="1600" dirty="0"/>
              <a:t>/</a:t>
            </a:r>
            <a:r>
              <a:rPr lang="en-US" dirty="0" err="1"/>
              <a:t>s</a:t>
            </a:r>
            <a:r>
              <a:rPr lang="en-US" sz="1600" dirty="0" err="1"/>
              <a:t>aariyo</a:t>
            </a:r>
            <a:r>
              <a:rPr lang="en-US" sz="1600" dirty="0"/>
              <a:t> ( I see banana)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keLo</a:t>
            </a:r>
            <a:r>
              <a:rPr lang="en-US" dirty="0"/>
              <a:t> </a:t>
            </a:r>
            <a:r>
              <a:rPr lang="en-US" dirty="0" err="1"/>
              <a:t>kollEd</a:t>
            </a:r>
            <a:r>
              <a:rPr lang="en-US" dirty="0"/>
              <a:t>/KOT </a:t>
            </a:r>
            <a:r>
              <a:rPr lang="en-US" dirty="0" err="1"/>
              <a:t>sEtE</a:t>
            </a:r>
            <a:r>
              <a:rPr lang="en-US" dirty="0"/>
              <a:t>? ( Where is banana?)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KeLo</a:t>
            </a:r>
            <a:r>
              <a:rPr lang="en-US" sz="1600" dirty="0"/>
              <a:t>, </a:t>
            </a:r>
            <a:r>
              <a:rPr lang="en-US" sz="1600" dirty="0" err="1"/>
              <a:t>poLLaan</a:t>
            </a:r>
            <a:r>
              <a:rPr lang="en-US" sz="1600" dirty="0"/>
              <a:t> </a:t>
            </a:r>
            <a:r>
              <a:rPr lang="en-US" sz="1600" dirty="0" err="1"/>
              <a:t>teTTaam</a:t>
            </a:r>
            <a:r>
              <a:rPr lang="en-US" sz="1600" dirty="0"/>
              <a:t> (Fruits Plate) </a:t>
            </a:r>
            <a:r>
              <a:rPr lang="en-US" sz="1600" dirty="0" err="1"/>
              <a:t>sE.</a:t>
            </a:r>
            <a:r>
              <a:rPr lang="en-US" sz="1600" dirty="0"/>
              <a:t> (Banana is on the fruit plate)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keLo</a:t>
            </a:r>
            <a:r>
              <a:rPr lang="en-US" dirty="0"/>
              <a:t>, </a:t>
            </a:r>
            <a:r>
              <a:rPr lang="en-US" dirty="0" err="1"/>
              <a:t>PoLLaan</a:t>
            </a:r>
            <a:r>
              <a:rPr lang="en-US" dirty="0"/>
              <a:t> </a:t>
            </a:r>
            <a:r>
              <a:rPr lang="en-US" dirty="0" err="1"/>
              <a:t>teTTaam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thoveyO</a:t>
            </a:r>
            <a:r>
              <a:rPr lang="en-US" dirty="0"/>
              <a:t>? ( Who put banana on the fruit plate)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keLo</a:t>
            </a:r>
            <a:r>
              <a:rPr lang="en-US" sz="1600" dirty="0"/>
              <a:t>, </a:t>
            </a:r>
            <a:r>
              <a:rPr lang="en-US" sz="1600" dirty="0" err="1"/>
              <a:t>polLLaan</a:t>
            </a:r>
            <a:r>
              <a:rPr lang="en-US" sz="1600" dirty="0"/>
              <a:t> </a:t>
            </a:r>
            <a:r>
              <a:rPr lang="en-US" sz="1600" dirty="0" err="1"/>
              <a:t>teTTaam</a:t>
            </a:r>
            <a:r>
              <a:rPr lang="en-US" sz="1600" dirty="0"/>
              <a:t> Bo </a:t>
            </a:r>
            <a:r>
              <a:rPr lang="en-US" sz="1600" dirty="0" err="1"/>
              <a:t>thoveyo</a:t>
            </a:r>
            <a:r>
              <a:rPr lang="en-US" sz="1600" dirty="0"/>
              <a:t>  ( Bo put banana on the fruit plate)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kago</a:t>
            </a:r>
            <a:r>
              <a:rPr lang="en-US" dirty="0"/>
              <a:t> </a:t>
            </a:r>
            <a:r>
              <a:rPr lang="en-US" dirty="0" err="1"/>
              <a:t>keLo</a:t>
            </a:r>
            <a:r>
              <a:rPr lang="en-US" dirty="0"/>
              <a:t> </a:t>
            </a:r>
            <a:r>
              <a:rPr lang="en-US" dirty="0" err="1"/>
              <a:t>saartE</a:t>
            </a:r>
            <a:r>
              <a:rPr lang="en-US" dirty="0"/>
              <a:t>? ( Why do you look at the banana)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mii  </a:t>
            </a:r>
            <a:r>
              <a:rPr lang="en-US" sz="1600" dirty="0" err="1"/>
              <a:t>keLo</a:t>
            </a:r>
            <a:r>
              <a:rPr lang="en-US" sz="1600" dirty="0"/>
              <a:t> </a:t>
            </a:r>
            <a:r>
              <a:rPr lang="en-US" sz="1600" dirty="0" err="1"/>
              <a:t>khaato</a:t>
            </a:r>
            <a:r>
              <a:rPr lang="en-US" sz="1600" dirty="0"/>
              <a:t> </a:t>
            </a:r>
            <a:r>
              <a:rPr lang="en-US" sz="1600" dirty="0" err="1"/>
              <a:t>kucci</a:t>
            </a:r>
            <a:r>
              <a:rPr lang="en-US" sz="1600" dirty="0"/>
              <a:t> </a:t>
            </a:r>
            <a:r>
              <a:rPr lang="en-US" sz="1600" dirty="0" err="1"/>
              <a:t>saartE</a:t>
            </a:r>
            <a:r>
              <a:rPr lang="en-US" sz="1600" dirty="0"/>
              <a:t>? ( I want to eat banana. That is why looking)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togo</a:t>
            </a:r>
            <a:r>
              <a:rPr lang="en-US" dirty="0"/>
              <a:t> </a:t>
            </a:r>
            <a:r>
              <a:rPr lang="en-US" dirty="0" err="1"/>
              <a:t>atto</a:t>
            </a:r>
            <a:r>
              <a:rPr lang="en-US" dirty="0"/>
              <a:t> </a:t>
            </a:r>
            <a:r>
              <a:rPr lang="en-US" dirty="0" err="1"/>
              <a:t>bhookh</a:t>
            </a:r>
            <a:r>
              <a:rPr lang="en-US" dirty="0"/>
              <a:t> </a:t>
            </a:r>
            <a:r>
              <a:rPr lang="en-US" dirty="0" err="1"/>
              <a:t>kerariyokyae</a:t>
            </a:r>
            <a:r>
              <a:rPr lang="en-US" dirty="0"/>
              <a:t>? ( Are you hungry now?)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mogo </a:t>
            </a:r>
            <a:r>
              <a:rPr lang="en-US" sz="1600" dirty="0" err="1"/>
              <a:t>atto</a:t>
            </a:r>
            <a:r>
              <a:rPr lang="en-US" sz="1600" dirty="0"/>
              <a:t> </a:t>
            </a:r>
            <a:r>
              <a:rPr lang="en-US" sz="1600" dirty="0" err="1"/>
              <a:t>bhookh</a:t>
            </a:r>
            <a:r>
              <a:rPr lang="en-US" sz="1600" dirty="0"/>
              <a:t> </a:t>
            </a:r>
            <a:r>
              <a:rPr lang="en-US" sz="1600" dirty="0" err="1"/>
              <a:t>kerariyo</a:t>
            </a:r>
            <a:r>
              <a:rPr lang="en-US" sz="1600" dirty="0"/>
              <a:t> ( I am hungry now)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keLo</a:t>
            </a:r>
            <a:r>
              <a:rPr lang="en-US" dirty="0"/>
              <a:t> </a:t>
            </a:r>
            <a:r>
              <a:rPr lang="en-US" dirty="0" err="1"/>
              <a:t>piKki</a:t>
            </a:r>
            <a:r>
              <a:rPr lang="en-US" dirty="0"/>
              <a:t> </a:t>
            </a:r>
            <a:r>
              <a:rPr lang="en-US" dirty="0" err="1"/>
              <a:t>sEkyae</a:t>
            </a:r>
            <a:r>
              <a:rPr lang="en-US" dirty="0"/>
              <a:t>? ( Is the banana ripe?)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KeLo</a:t>
            </a:r>
            <a:r>
              <a:rPr lang="en-US" sz="1600" dirty="0"/>
              <a:t> </a:t>
            </a:r>
            <a:r>
              <a:rPr lang="en-US" sz="1600" dirty="0" err="1"/>
              <a:t>pikki</a:t>
            </a:r>
            <a:r>
              <a:rPr lang="en-US" sz="1600" dirty="0"/>
              <a:t> </a:t>
            </a:r>
            <a:r>
              <a:rPr lang="en-US" sz="1600" dirty="0" err="1"/>
              <a:t>sE</a:t>
            </a:r>
            <a:r>
              <a:rPr lang="en-US" sz="1600" dirty="0"/>
              <a:t> ( Yes, banana is ripe)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onTe</a:t>
            </a:r>
            <a:r>
              <a:rPr lang="en-US" dirty="0"/>
              <a:t> </a:t>
            </a:r>
            <a:r>
              <a:rPr lang="en-US" dirty="0" err="1"/>
              <a:t>keLo</a:t>
            </a:r>
            <a:r>
              <a:rPr lang="en-US" dirty="0"/>
              <a:t> </a:t>
            </a:r>
            <a:r>
              <a:rPr lang="en-US" dirty="0" err="1"/>
              <a:t>khaLLi</a:t>
            </a:r>
            <a:r>
              <a:rPr lang="en-US" dirty="0"/>
              <a:t>, soli </a:t>
            </a:r>
            <a:r>
              <a:rPr lang="en-US" dirty="0" err="1"/>
              <a:t>khaa</a:t>
            </a:r>
            <a:r>
              <a:rPr lang="en-US" dirty="0"/>
              <a:t> ( You take one banana, peel and eat)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Mii</a:t>
            </a:r>
            <a:r>
              <a:rPr lang="en-US" sz="1600" dirty="0"/>
              <a:t>  </a:t>
            </a:r>
            <a:r>
              <a:rPr lang="en-US" sz="1600" dirty="0" err="1"/>
              <a:t>onTey</a:t>
            </a:r>
            <a:r>
              <a:rPr lang="en-US" sz="1600" dirty="0"/>
              <a:t> </a:t>
            </a:r>
            <a:r>
              <a:rPr lang="en-US" sz="1600" dirty="0" err="1"/>
              <a:t>keLo</a:t>
            </a:r>
            <a:r>
              <a:rPr lang="en-US" sz="1600" dirty="0"/>
              <a:t> </a:t>
            </a:r>
            <a:r>
              <a:rPr lang="en-US" sz="1600" dirty="0" err="1"/>
              <a:t>khaLLi</a:t>
            </a:r>
            <a:r>
              <a:rPr lang="en-US" sz="1600" dirty="0"/>
              <a:t> soli </a:t>
            </a:r>
            <a:r>
              <a:rPr lang="en-US" sz="1600" dirty="0" err="1"/>
              <a:t>khavus</a:t>
            </a:r>
            <a:r>
              <a:rPr lang="en-US" sz="1600" dirty="0"/>
              <a:t> ( I will take one banana, peel and eat)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keLo</a:t>
            </a:r>
            <a:r>
              <a:rPr lang="en-US" dirty="0"/>
              <a:t> </a:t>
            </a:r>
            <a:r>
              <a:rPr lang="en-US" dirty="0" err="1"/>
              <a:t>gulle</a:t>
            </a:r>
            <a:r>
              <a:rPr lang="en-US" dirty="0"/>
              <a:t> </a:t>
            </a:r>
            <a:r>
              <a:rPr lang="en-US" dirty="0" err="1"/>
              <a:t>sEyae</a:t>
            </a:r>
            <a:r>
              <a:rPr lang="en-US" dirty="0"/>
              <a:t>? ( Is the banana sweet?)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haai</a:t>
            </a:r>
            <a:r>
              <a:rPr lang="en-US" sz="1600" dirty="0"/>
              <a:t> </a:t>
            </a:r>
            <a:r>
              <a:rPr lang="en-US" sz="1600" dirty="0" err="1"/>
              <a:t>keLo</a:t>
            </a:r>
            <a:r>
              <a:rPr lang="en-US" sz="1600" dirty="0"/>
              <a:t> </a:t>
            </a:r>
            <a:r>
              <a:rPr lang="en-US" sz="1600" dirty="0" err="1"/>
              <a:t>gulle</a:t>
            </a:r>
            <a:r>
              <a:rPr lang="en-US" sz="1600" dirty="0"/>
              <a:t> </a:t>
            </a:r>
            <a:r>
              <a:rPr lang="en-US" sz="1600" dirty="0" err="1"/>
              <a:t>sey</a:t>
            </a:r>
            <a:r>
              <a:rPr lang="en-US" sz="1600" dirty="0"/>
              <a:t> ( Yes, the banana is sweet)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keLo</a:t>
            </a:r>
            <a:r>
              <a:rPr lang="en-US" dirty="0"/>
              <a:t> </a:t>
            </a:r>
            <a:r>
              <a:rPr lang="en-US" dirty="0" err="1"/>
              <a:t>khaiti</a:t>
            </a:r>
            <a:r>
              <a:rPr lang="en-US" dirty="0"/>
              <a:t>/</a:t>
            </a:r>
            <a:r>
              <a:rPr lang="en-US" dirty="0" err="1"/>
              <a:t>khaithiyo</a:t>
            </a:r>
            <a:r>
              <a:rPr lang="en-US" dirty="0"/>
              <a:t> </a:t>
            </a:r>
            <a:r>
              <a:rPr lang="en-US" dirty="0" err="1"/>
              <a:t>kyae</a:t>
            </a:r>
            <a:r>
              <a:rPr lang="en-US" dirty="0"/>
              <a:t>? (Did you eat the full banana?)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Haai</a:t>
            </a:r>
            <a:r>
              <a:rPr lang="en-US" sz="1600" dirty="0"/>
              <a:t> </a:t>
            </a:r>
            <a:r>
              <a:rPr lang="en-US" sz="1600" dirty="0" err="1"/>
              <a:t>asKo</a:t>
            </a:r>
            <a:r>
              <a:rPr lang="en-US" sz="1600" dirty="0"/>
              <a:t> </a:t>
            </a:r>
            <a:r>
              <a:rPr lang="en-US" sz="1600" dirty="0" err="1"/>
              <a:t>keLo</a:t>
            </a:r>
            <a:r>
              <a:rPr lang="en-US" sz="1600" dirty="0"/>
              <a:t> </a:t>
            </a:r>
            <a:r>
              <a:rPr lang="en-US" sz="1600" dirty="0" err="1"/>
              <a:t>khaiti</a:t>
            </a:r>
            <a:r>
              <a:rPr lang="en-US" sz="1600" dirty="0"/>
              <a:t>/</a:t>
            </a:r>
            <a:r>
              <a:rPr lang="en-US" sz="1600" dirty="0" err="1"/>
              <a:t>khaitiyo</a:t>
            </a:r>
            <a:r>
              <a:rPr lang="en-US" sz="1600" dirty="0"/>
              <a:t> ( Yes, I ate the full banana)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Togo </a:t>
            </a:r>
            <a:r>
              <a:rPr lang="en-US" dirty="0" err="1"/>
              <a:t>pOD</a:t>
            </a:r>
            <a:r>
              <a:rPr lang="en-US" dirty="0"/>
              <a:t> </a:t>
            </a:r>
            <a:r>
              <a:rPr lang="en-US" dirty="0" err="1"/>
              <a:t>bhoreskyae</a:t>
            </a:r>
            <a:r>
              <a:rPr lang="en-US" dirty="0"/>
              <a:t>? ( Is your stomach full now?)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Mogo POD </a:t>
            </a:r>
            <a:r>
              <a:rPr lang="en-US" sz="1600" dirty="0" err="1"/>
              <a:t>bhojjyo</a:t>
            </a:r>
            <a:r>
              <a:rPr lang="en-US" sz="1600" dirty="0"/>
              <a:t> ( My stomach is full)</a:t>
            </a:r>
          </a:p>
        </p:txBody>
      </p:sp>
      <p:pic>
        <p:nvPicPr>
          <p:cNvPr id="2" name="Kelo dialogs">
            <a:hlinkClick r:id="" action="ppaction://media"/>
            <a:extLst>
              <a:ext uri="{FF2B5EF4-FFF2-40B4-BE49-F238E27FC236}">
                <a16:creationId xmlns:a16="http://schemas.microsoft.com/office/drawing/2014/main" id="{B42D1A77-AC1A-4C6C-8F66-7B99D5DE6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1420" y="13348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6A14-381C-48D3-A3F8-7C74C3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043"/>
            <a:ext cx="2767012" cy="9266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kaccambaa</a:t>
            </a:r>
            <a:r>
              <a:rPr lang="en-US" b="1" dirty="0"/>
              <a:t> </a:t>
            </a:r>
            <a:r>
              <a:rPr lang="en-US" b="1" dirty="0" err="1"/>
              <a:t>poLLo</a:t>
            </a:r>
            <a:endParaRPr lang="en-US" b="1" dirty="0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ABED5906-38D8-45FE-81FF-82B9D84880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4065588" y="591185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9237-C2DB-4C82-B7BC-2DD2DA5D1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564" y="2637949"/>
            <a:ext cx="3932237" cy="12894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Kaccambaa</a:t>
            </a:r>
            <a:r>
              <a:rPr lang="en-US" sz="2000" dirty="0"/>
              <a:t>  </a:t>
            </a:r>
            <a:r>
              <a:rPr lang="en-US" sz="2000" dirty="0" err="1"/>
              <a:t>poLLo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kaDe</a:t>
            </a:r>
            <a:r>
              <a:rPr lang="en-US" sz="2000" dirty="0"/>
              <a:t> </a:t>
            </a:r>
            <a:r>
              <a:rPr lang="en-US" sz="2000" dirty="0" err="1"/>
              <a:t>poLLo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Mango Fruit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Cut Mango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 descr="A picture containing oranges, orange, table, sitting&#10;&#10;Description automatically generated">
            <a:extLst>
              <a:ext uri="{FF2B5EF4-FFF2-40B4-BE49-F238E27FC236}">
                <a16:creationId xmlns:a16="http://schemas.microsoft.com/office/drawing/2014/main" id="{AE006FD3-8E28-4634-AFA0-3665FCD72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05" y="2637949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81225-51A8-4ACB-978A-9AFD37EB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1260829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kaccambo</a:t>
            </a:r>
            <a:endParaRPr lang="en-US" sz="6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BE177F-25E5-47AB-8EBA-D141880C69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-1" b="-1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DB22D-1134-4B2B-8465-49A6090AC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2598" y="3550920"/>
            <a:ext cx="1338963" cy="4706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Raw Mango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6A14-381C-48D3-A3F8-7C74C3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579" y="1193511"/>
            <a:ext cx="2767012" cy="65332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kaccombaa</a:t>
            </a:r>
            <a:r>
              <a:rPr lang="en-US" b="1" dirty="0"/>
              <a:t> </a:t>
            </a:r>
            <a:r>
              <a:rPr lang="en-US" b="1" dirty="0" err="1"/>
              <a:t>PoLLo</a:t>
            </a:r>
            <a:endParaRPr lang="en-US" b="1" dirty="0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ABED5906-38D8-45FE-81FF-82B9D84880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9288570" y="2236595"/>
            <a:ext cx="2801830" cy="2212350"/>
          </a:xfrm>
        </p:spPr>
      </p:pic>
      <p:pic>
        <p:nvPicPr>
          <p:cNvPr id="8" name="Picture 7" descr="A picture containing oranges, orange, table, sitting&#10;&#10;Description automatically generated">
            <a:extLst>
              <a:ext uri="{FF2B5EF4-FFF2-40B4-BE49-F238E27FC236}">
                <a16:creationId xmlns:a16="http://schemas.microsoft.com/office/drawing/2014/main" id="{AE006FD3-8E28-4634-AFA0-3665FCD72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35" y="4448945"/>
            <a:ext cx="2266950" cy="20193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F20712-8E28-4E1F-9B51-4BDB34EDC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132080"/>
            <a:ext cx="8757920" cy="6604000"/>
          </a:xfrm>
        </p:spPr>
        <p:txBody>
          <a:bodyPr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kaay</a:t>
            </a:r>
            <a:r>
              <a:rPr lang="en-US" dirty="0"/>
              <a:t> </a:t>
            </a:r>
            <a:r>
              <a:rPr lang="en-US" dirty="0" err="1"/>
              <a:t>saartE</a:t>
            </a:r>
            <a:r>
              <a:rPr lang="en-US" dirty="0"/>
              <a:t>/</a:t>
            </a:r>
            <a:r>
              <a:rPr lang="en-US" dirty="0" err="1"/>
              <a:t>saariyO</a:t>
            </a:r>
            <a:r>
              <a:rPr lang="en-US" dirty="0"/>
              <a:t>? ( What do you see?)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mii </a:t>
            </a: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 </a:t>
            </a:r>
            <a:r>
              <a:rPr lang="en-US" sz="1600" dirty="0" err="1"/>
              <a:t>saartE</a:t>
            </a:r>
            <a:r>
              <a:rPr lang="en-US" sz="1600" dirty="0"/>
              <a:t>/</a:t>
            </a:r>
            <a:r>
              <a:rPr lang="en-US" sz="1600" dirty="0" err="1"/>
              <a:t>saariyo</a:t>
            </a:r>
            <a:r>
              <a:rPr lang="en-US" sz="1600" dirty="0"/>
              <a:t> ( I see a mango)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kollED</a:t>
            </a:r>
            <a:r>
              <a:rPr lang="en-US" dirty="0"/>
              <a:t>/</a:t>
            </a:r>
            <a:r>
              <a:rPr lang="en-US" dirty="0" err="1"/>
              <a:t>kkOT</a:t>
            </a:r>
            <a:r>
              <a:rPr lang="en-US" dirty="0"/>
              <a:t> </a:t>
            </a:r>
            <a:r>
              <a:rPr lang="en-US" dirty="0" err="1"/>
              <a:t>sEtE</a:t>
            </a:r>
            <a:r>
              <a:rPr lang="en-US" dirty="0"/>
              <a:t>? ( Where is mango?)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kachambaa</a:t>
            </a:r>
            <a:r>
              <a:rPr lang="en-US" sz="1600" dirty="0"/>
              <a:t> </a:t>
            </a:r>
            <a:r>
              <a:rPr lang="en-US" sz="1600" dirty="0" err="1"/>
              <a:t>poLLo,poLLaan</a:t>
            </a:r>
            <a:r>
              <a:rPr lang="en-US" sz="1600" dirty="0"/>
              <a:t> </a:t>
            </a:r>
            <a:r>
              <a:rPr lang="en-US" sz="1600" dirty="0" err="1"/>
              <a:t>teTTaam</a:t>
            </a:r>
            <a:r>
              <a:rPr lang="en-US" sz="1600" dirty="0"/>
              <a:t> (Fruits Plate) </a:t>
            </a:r>
            <a:r>
              <a:rPr lang="en-US" sz="1600" dirty="0" err="1"/>
              <a:t>sE.</a:t>
            </a:r>
            <a:r>
              <a:rPr lang="en-US" sz="1600" dirty="0"/>
              <a:t> (Mango is on the fruit plate)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pLLo</a:t>
            </a:r>
            <a:r>
              <a:rPr lang="en-US" dirty="0"/>
              <a:t>, </a:t>
            </a:r>
            <a:r>
              <a:rPr lang="en-US" dirty="0" err="1"/>
              <a:t>poLLaanTteTTaam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thoveyO</a:t>
            </a:r>
            <a:r>
              <a:rPr lang="en-US" dirty="0"/>
              <a:t>? ( Who put mango on the fruit plate)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, </a:t>
            </a:r>
            <a:r>
              <a:rPr lang="en-US" sz="1600" dirty="0" err="1"/>
              <a:t>poLLaan</a:t>
            </a:r>
            <a:r>
              <a:rPr lang="en-US" sz="1600" dirty="0"/>
              <a:t> </a:t>
            </a:r>
            <a:r>
              <a:rPr lang="en-US" sz="1600" dirty="0" err="1"/>
              <a:t>teTTaam</a:t>
            </a:r>
            <a:r>
              <a:rPr lang="en-US" sz="1600" dirty="0"/>
              <a:t> BO </a:t>
            </a:r>
            <a:r>
              <a:rPr lang="en-US" sz="1600" dirty="0" err="1"/>
              <a:t>thoveyo</a:t>
            </a:r>
            <a:r>
              <a:rPr lang="en-US" sz="1600" dirty="0"/>
              <a:t>  ( Bo put mango on the fruit plate)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kago</a:t>
            </a:r>
            <a:r>
              <a:rPr lang="en-US" dirty="0"/>
              <a:t> </a:t>
            </a:r>
            <a:r>
              <a:rPr lang="en-US" dirty="0" err="1"/>
              <a:t>kachambaa</a:t>
            </a:r>
            <a:r>
              <a:rPr lang="en-US" dirty="0"/>
              <a:t> </a:t>
            </a:r>
            <a:r>
              <a:rPr lang="en-US" dirty="0" err="1"/>
              <a:t>pPollo</a:t>
            </a:r>
            <a:r>
              <a:rPr lang="en-US" dirty="0"/>
              <a:t> </a:t>
            </a:r>
            <a:r>
              <a:rPr lang="en-US" dirty="0" err="1"/>
              <a:t>SaarthE</a:t>
            </a:r>
            <a:r>
              <a:rPr lang="en-US" dirty="0"/>
              <a:t>? ( Why do you look at mango)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Me </a:t>
            </a: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 </a:t>
            </a:r>
            <a:r>
              <a:rPr lang="en-US" sz="1600" dirty="0" err="1"/>
              <a:t>khaatto</a:t>
            </a:r>
            <a:r>
              <a:rPr lang="en-US" sz="1600" dirty="0"/>
              <a:t> </a:t>
            </a:r>
            <a:r>
              <a:rPr lang="en-US" sz="1600" dirty="0" err="1"/>
              <a:t>kucci</a:t>
            </a:r>
            <a:r>
              <a:rPr lang="en-US" sz="1600" dirty="0"/>
              <a:t> </a:t>
            </a:r>
            <a:r>
              <a:rPr lang="en-US" sz="1600" dirty="0" err="1"/>
              <a:t>saarthE</a:t>
            </a:r>
            <a:r>
              <a:rPr lang="en-US" sz="1600" dirty="0"/>
              <a:t>  ( I want to eat mango. That is why looking)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togo</a:t>
            </a:r>
            <a:r>
              <a:rPr lang="en-US" dirty="0"/>
              <a:t> </a:t>
            </a:r>
            <a:r>
              <a:rPr lang="en-US" dirty="0" err="1"/>
              <a:t>atto</a:t>
            </a:r>
            <a:r>
              <a:rPr lang="en-US" dirty="0"/>
              <a:t> </a:t>
            </a:r>
            <a:r>
              <a:rPr lang="en-US" dirty="0" err="1"/>
              <a:t>bHookh</a:t>
            </a:r>
            <a:r>
              <a:rPr lang="en-US" dirty="0"/>
              <a:t> </a:t>
            </a:r>
            <a:r>
              <a:rPr lang="en-US" dirty="0" err="1"/>
              <a:t>kerariyokyam</a:t>
            </a:r>
            <a:r>
              <a:rPr lang="en-US" dirty="0"/>
              <a:t>? ( Are you hungry now?)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mogo </a:t>
            </a:r>
            <a:r>
              <a:rPr lang="en-US" sz="1600" dirty="0" err="1"/>
              <a:t>atho</a:t>
            </a:r>
            <a:r>
              <a:rPr lang="en-US" sz="1600" dirty="0"/>
              <a:t> </a:t>
            </a:r>
            <a:r>
              <a:rPr lang="en-US" sz="1600" dirty="0" err="1"/>
              <a:t>bhookh</a:t>
            </a:r>
            <a:r>
              <a:rPr lang="en-US" sz="1600" dirty="0"/>
              <a:t> </a:t>
            </a:r>
            <a:r>
              <a:rPr lang="en-US" sz="1600" dirty="0" err="1"/>
              <a:t>kerariyo</a:t>
            </a:r>
            <a:r>
              <a:rPr lang="en-US" sz="1600" dirty="0"/>
              <a:t> ( I am hungry now)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piKki</a:t>
            </a:r>
            <a:r>
              <a:rPr lang="en-US" dirty="0"/>
              <a:t> </a:t>
            </a:r>
            <a:r>
              <a:rPr lang="en-US" dirty="0" err="1"/>
              <a:t>sEyae</a:t>
            </a:r>
            <a:r>
              <a:rPr lang="en-US" dirty="0"/>
              <a:t>? ( Is the mango ripe?)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 </a:t>
            </a:r>
            <a:r>
              <a:rPr lang="en-US" sz="1600" dirty="0" err="1"/>
              <a:t>pikki</a:t>
            </a:r>
            <a:r>
              <a:rPr lang="en-US" sz="1600" dirty="0"/>
              <a:t> </a:t>
            </a:r>
            <a:r>
              <a:rPr lang="en-US" sz="1600" dirty="0" err="1"/>
              <a:t>sE</a:t>
            </a:r>
            <a:r>
              <a:rPr lang="en-US" sz="1600" dirty="0"/>
              <a:t> ( Yes, mango is ripe)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onTtey</a:t>
            </a:r>
            <a:r>
              <a:rPr lang="en-US" dirty="0"/>
              <a:t> </a:t>
            </a: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khaLLi</a:t>
            </a:r>
            <a:r>
              <a:rPr lang="en-US" dirty="0"/>
              <a:t> </a:t>
            </a:r>
            <a:r>
              <a:rPr lang="en-US" dirty="0" err="1"/>
              <a:t>kaDi</a:t>
            </a:r>
            <a:r>
              <a:rPr lang="en-US" dirty="0"/>
              <a:t> Kha ( You take one mango, cut and eat)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mii </a:t>
            </a:r>
            <a:r>
              <a:rPr lang="en-US" sz="1600" dirty="0" err="1"/>
              <a:t>onTe</a:t>
            </a:r>
            <a:r>
              <a:rPr lang="en-US" sz="1600" dirty="0"/>
              <a:t> </a:t>
            </a: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 </a:t>
            </a:r>
            <a:r>
              <a:rPr lang="en-US" sz="1600" dirty="0" err="1"/>
              <a:t>khaLLi</a:t>
            </a:r>
            <a:r>
              <a:rPr lang="en-US" sz="1600" dirty="0"/>
              <a:t> </a:t>
            </a:r>
            <a:r>
              <a:rPr lang="en-US" sz="1600" dirty="0" err="1"/>
              <a:t>kaDi</a:t>
            </a:r>
            <a:r>
              <a:rPr lang="en-US" sz="1600" dirty="0"/>
              <a:t> </a:t>
            </a:r>
            <a:r>
              <a:rPr lang="en-US" sz="1600" dirty="0" err="1"/>
              <a:t>khavus</a:t>
            </a:r>
            <a:r>
              <a:rPr lang="en-US" sz="1600" dirty="0"/>
              <a:t> ( I will take one mango, cut and eat)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guLLe</a:t>
            </a:r>
            <a:r>
              <a:rPr lang="en-US" dirty="0"/>
              <a:t> </a:t>
            </a:r>
            <a:r>
              <a:rPr lang="en-US" dirty="0" err="1"/>
              <a:t>sEyaa</a:t>
            </a:r>
            <a:r>
              <a:rPr lang="en-US" dirty="0"/>
              <a:t>? ( Is the mango sweet?)</a:t>
            </a:r>
          </a:p>
          <a:p>
            <a:pPr marL="228600" lvl="1"/>
            <a:r>
              <a:rPr lang="en-US" sz="1600" dirty="0"/>
              <a:t>    </a:t>
            </a:r>
            <a:r>
              <a:rPr lang="en-US" sz="1600" dirty="0" err="1"/>
              <a:t>haay</a:t>
            </a:r>
            <a:r>
              <a:rPr lang="en-US" sz="1600" dirty="0"/>
              <a:t> </a:t>
            </a: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 </a:t>
            </a:r>
            <a:r>
              <a:rPr lang="en-US" sz="1600" dirty="0" err="1"/>
              <a:t>guLLe</a:t>
            </a:r>
            <a:r>
              <a:rPr lang="en-US" sz="1600" dirty="0"/>
              <a:t> </a:t>
            </a:r>
            <a:r>
              <a:rPr lang="en-US" sz="1600" dirty="0" err="1"/>
              <a:t>sE</a:t>
            </a:r>
            <a:r>
              <a:rPr lang="en-US" sz="1600" dirty="0"/>
              <a:t> ( Yes, the mango is sweet)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khaiti</a:t>
            </a:r>
            <a:r>
              <a:rPr lang="en-US" dirty="0"/>
              <a:t>/</a:t>
            </a:r>
            <a:r>
              <a:rPr lang="en-US" dirty="0" err="1"/>
              <a:t>khaitiyokyae</a:t>
            </a:r>
            <a:r>
              <a:rPr lang="en-US" dirty="0"/>
              <a:t>? ( Did you eat the full mango?)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haay</a:t>
            </a:r>
            <a:r>
              <a:rPr lang="en-US" dirty="0"/>
              <a:t> </a:t>
            </a: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kaccambaa</a:t>
            </a:r>
            <a:r>
              <a:rPr lang="en-US" dirty="0"/>
              <a:t> </a:t>
            </a:r>
            <a:r>
              <a:rPr lang="en-US" dirty="0" err="1"/>
              <a:t>poLLo</a:t>
            </a:r>
            <a:r>
              <a:rPr lang="en-US" dirty="0"/>
              <a:t> </a:t>
            </a:r>
            <a:r>
              <a:rPr lang="en-US" dirty="0" err="1"/>
              <a:t>khaiti</a:t>
            </a:r>
            <a:r>
              <a:rPr lang="en-US" dirty="0"/>
              <a:t>/</a:t>
            </a:r>
            <a:r>
              <a:rPr lang="en-US" dirty="0" err="1"/>
              <a:t>khaitiyo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asko</a:t>
            </a:r>
            <a:r>
              <a:rPr lang="en-US" sz="1600" dirty="0"/>
              <a:t> </a:t>
            </a:r>
            <a:r>
              <a:rPr lang="en-US" sz="1600" dirty="0" err="1"/>
              <a:t>kaccambaa</a:t>
            </a:r>
            <a:r>
              <a:rPr lang="en-US" sz="1600" dirty="0"/>
              <a:t> </a:t>
            </a:r>
            <a:r>
              <a:rPr lang="en-US" sz="1600" dirty="0" err="1"/>
              <a:t>poLLo</a:t>
            </a:r>
            <a:r>
              <a:rPr lang="en-US" sz="1600" dirty="0"/>
              <a:t> </a:t>
            </a:r>
            <a:r>
              <a:rPr lang="en-US" sz="1600" dirty="0" err="1"/>
              <a:t>khathi</a:t>
            </a:r>
            <a:r>
              <a:rPr lang="en-US" sz="1600" dirty="0"/>
              <a:t>/</a:t>
            </a:r>
            <a:r>
              <a:rPr lang="en-US" sz="1600" dirty="0" err="1"/>
              <a:t>kaithiyo</a:t>
            </a:r>
            <a:r>
              <a:rPr lang="en-US" sz="1600" dirty="0"/>
              <a:t> ( Yes, I ate the full mango)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togo</a:t>
            </a:r>
            <a:r>
              <a:rPr lang="en-US" dirty="0"/>
              <a:t> </a:t>
            </a:r>
            <a:r>
              <a:rPr lang="en-US" dirty="0" err="1"/>
              <a:t>pOD</a:t>
            </a:r>
            <a:r>
              <a:rPr lang="en-US" dirty="0"/>
              <a:t> </a:t>
            </a:r>
            <a:r>
              <a:rPr lang="en-US" dirty="0" err="1"/>
              <a:t>bhoreskyae</a:t>
            </a:r>
            <a:r>
              <a:rPr lang="en-US" dirty="0"/>
              <a:t>? ( Is your stomach full now?)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Mogo </a:t>
            </a:r>
            <a:r>
              <a:rPr lang="en-US" sz="1600" dirty="0" err="1"/>
              <a:t>pOD</a:t>
            </a:r>
            <a:r>
              <a:rPr lang="en-US" sz="1600" dirty="0"/>
              <a:t> </a:t>
            </a:r>
            <a:r>
              <a:rPr lang="en-US" sz="1600" dirty="0" err="1"/>
              <a:t>bhojjyo</a:t>
            </a:r>
            <a:r>
              <a:rPr lang="en-US" sz="1600" dirty="0"/>
              <a:t> ( My stomach is full)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4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9C2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93276-F797-4CDA-AB9F-918CD480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</a:rPr>
              <a:t>daDim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poLLo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5F25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3ABE843-000B-493A-886E-2D3F35CD42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12071"/>
          <a:stretch>
            <a:fillRect/>
          </a:stretch>
        </p:blipFill>
        <p:spPr>
          <a:xfrm>
            <a:off x="163657" y="2951921"/>
            <a:ext cx="3427955" cy="30673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5F25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fruit&#10;&#10;Description automatically generated">
            <a:extLst>
              <a:ext uri="{FF2B5EF4-FFF2-40B4-BE49-F238E27FC236}">
                <a16:creationId xmlns:a16="http://schemas.microsoft.com/office/drawing/2014/main" id="{51EE9832-32BE-4824-B5D3-04F64B2C4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70" y="2951921"/>
            <a:ext cx="3067358" cy="30673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ABDCD-5960-4BFB-979B-4F7BECCEE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daDim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poLLo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vittun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Pomegranate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Seeds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2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2380</Words>
  <Application>Microsoft Office PowerPoint</Application>
  <PresentationFormat>Widescreen</PresentationFormat>
  <Paragraphs>360</Paragraphs>
  <Slides>33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PoLLaan Kailaan (KailoKesur) – Jhaad hovDengo</vt:lpstr>
      <vt:lpstr>kELO</vt:lpstr>
      <vt:lpstr>sole KeLo</vt:lpstr>
      <vt:lpstr>Kacce keLo</vt:lpstr>
      <vt:lpstr>KELO</vt:lpstr>
      <vt:lpstr>kaccambaa poLLo</vt:lpstr>
      <vt:lpstr>kaccambo</vt:lpstr>
      <vt:lpstr>kaccombaa PoLLo</vt:lpstr>
      <vt:lpstr>daDim poLLo</vt:lpstr>
      <vt:lpstr>daDim PoLLo</vt:lpstr>
      <vt:lpstr>jhaaDu poLLo</vt:lpstr>
      <vt:lpstr>ponisu poLLo</vt:lpstr>
      <vt:lpstr>koyyaa poLLo  Guava</vt:lpstr>
      <vt:lpstr>takkaaLi</vt:lpstr>
      <vt:lpstr>kando</vt:lpstr>
      <vt:lpstr>losan  Garlic</vt:lpstr>
      <vt:lpstr>allo  Ginger</vt:lpstr>
      <vt:lpstr>vangi</vt:lpstr>
      <vt:lpstr>vittu  Seed</vt:lpstr>
      <vt:lpstr>bhoyn bhittar  vittu ghali matti thayi jhaytan</vt:lpstr>
      <vt:lpstr>pani soDno Water  it</vt:lpstr>
      <vt:lpstr>niccu pani soDi siilariyO I take care of the plant by watering everyday</vt:lpstr>
      <vt:lpstr>niccu pani soDi jhaad mhoDo hoLLudaras Plant is growing when I water every day</vt:lpstr>
      <vt:lpstr>jaad mhoTTo hoDi poLLo lydras Plant has grown big and started bearing fruits</vt:lpstr>
      <vt:lpstr>mii hoDaDE poLLo The fruit I grew</vt:lpstr>
      <vt:lpstr>New words practice</vt:lpstr>
      <vt:lpstr>New words practice – quiz  </vt:lpstr>
      <vt:lpstr>Practice</vt:lpstr>
      <vt:lpstr>Quiz</vt:lpstr>
      <vt:lpstr>Practice</vt:lpstr>
      <vt:lpstr>Quiz</vt:lpstr>
      <vt:lpstr>Practice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Pollan Kailan – Jhaad hoidengo</dc:title>
  <dc:creator>Parasurama, Kamini</dc:creator>
  <cp:lastModifiedBy>Parasurama, Kamini</cp:lastModifiedBy>
  <cp:revision>84</cp:revision>
  <dcterms:created xsi:type="dcterms:W3CDTF">2020-11-01T00:19:29Z</dcterms:created>
  <dcterms:modified xsi:type="dcterms:W3CDTF">2020-12-16T00:33:59Z</dcterms:modified>
</cp:coreProperties>
</file>